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4849800" cx="86217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28">
          <p15:clr>
            <a:srgbClr val="A4A3A4"/>
          </p15:clr>
        </p15:guide>
        <p15:guide id="2" pos="27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28" orient="horz"/>
        <p:guide pos="271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1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1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1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1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1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1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1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1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1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1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1" name="Google Shape;741;p2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2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2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p2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7" name="Google Shape;827;p2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7" name="Google Shape;837;p2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 name="Google Shape;884;p2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4" name="Google Shape;934;p2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592743" y="4495058"/>
            <a:ext cx="1939885" cy="2582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2855943" y="4495058"/>
            <a:ext cx="2909828" cy="2582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089085" y="4495058"/>
            <a:ext cx="1939885" cy="258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592743" y="258208"/>
            <a:ext cx="7436227" cy="93740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772276" y="-888494"/>
            <a:ext cx="3077162" cy="743622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07"/>
              </a:spcBef>
              <a:spcAft>
                <a:spcPts val="0"/>
              </a:spcAft>
              <a:buClr>
                <a:schemeClr val="dk1"/>
              </a:buClr>
              <a:buSzPts val="1800"/>
              <a:buChar char="•"/>
              <a:defRPr/>
            </a:lvl1pPr>
            <a:lvl2pPr indent="-342900" lvl="1" marL="914400" algn="l">
              <a:lnSpc>
                <a:spcPct val="90000"/>
              </a:lnSpc>
              <a:spcBef>
                <a:spcPts val="354"/>
              </a:spcBef>
              <a:spcAft>
                <a:spcPts val="0"/>
              </a:spcAft>
              <a:buClr>
                <a:schemeClr val="dk1"/>
              </a:buClr>
              <a:buSzPts val="1800"/>
              <a:buChar char="•"/>
              <a:defRPr/>
            </a:lvl2pPr>
            <a:lvl3pPr indent="-342900" lvl="2" marL="1371600" algn="l">
              <a:lnSpc>
                <a:spcPct val="90000"/>
              </a:lnSpc>
              <a:spcBef>
                <a:spcPts val="354"/>
              </a:spcBef>
              <a:spcAft>
                <a:spcPts val="0"/>
              </a:spcAft>
              <a:buClr>
                <a:schemeClr val="dk1"/>
              </a:buClr>
              <a:buSzPts val="1800"/>
              <a:buChar char="•"/>
              <a:defRPr/>
            </a:lvl3pPr>
            <a:lvl4pPr indent="-342900" lvl="3" marL="1828800" algn="l">
              <a:lnSpc>
                <a:spcPct val="90000"/>
              </a:lnSpc>
              <a:spcBef>
                <a:spcPts val="354"/>
              </a:spcBef>
              <a:spcAft>
                <a:spcPts val="0"/>
              </a:spcAft>
              <a:buClr>
                <a:schemeClr val="dk1"/>
              </a:buClr>
              <a:buSzPts val="1800"/>
              <a:buChar char="•"/>
              <a:defRPr/>
            </a:lvl4pPr>
            <a:lvl5pPr indent="-342900" lvl="4" marL="2286000" algn="l">
              <a:lnSpc>
                <a:spcPct val="90000"/>
              </a:lnSpc>
              <a:spcBef>
                <a:spcPts val="354"/>
              </a:spcBef>
              <a:spcAft>
                <a:spcPts val="0"/>
              </a:spcAft>
              <a:buClr>
                <a:schemeClr val="dk1"/>
              </a:buClr>
              <a:buSzPts val="1800"/>
              <a:buChar char="•"/>
              <a:defRPr/>
            </a:lvl5pPr>
            <a:lvl6pPr indent="-342900" lvl="5" marL="2743200" algn="l">
              <a:lnSpc>
                <a:spcPct val="90000"/>
              </a:lnSpc>
              <a:spcBef>
                <a:spcPts val="354"/>
              </a:spcBef>
              <a:spcAft>
                <a:spcPts val="0"/>
              </a:spcAft>
              <a:buClr>
                <a:schemeClr val="dk1"/>
              </a:buClr>
              <a:buSzPts val="1800"/>
              <a:buChar char="•"/>
              <a:defRPr/>
            </a:lvl6pPr>
            <a:lvl7pPr indent="-342900" lvl="6" marL="3200400" algn="l">
              <a:lnSpc>
                <a:spcPct val="90000"/>
              </a:lnSpc>
              <a:spcBef>
                <a:spcPts val="354"/>
              </a:spcBef>
              <a:spcAft>
                <a:spcPts val="0"/>
              </a:spcAft>
              <a:buClr>
                <a:schemeClr val="dk1"/>
              </a:buClr>
              <a:buSzPts val="1800"/>
              <a:buChar char="•"/>
              <a:defRPr/>
            </a:lvl7pPr>
            <a:lvl8pPr indent="-342900" lvl="7" marL="3657600" algn="l">
              <a:lnSpc>
                <a:spcPct val="90000"/>
              </a:lnSpc>
              <a:spcBef>
                <a:spcPts val="354"/>
              </a:spcBef>
              <a:spcAft>
                <a:spcPts val="0"/>
              </a:spcAft>
              <a:buClr>
                <a:schemeClr val="dk1"/>
              </a:buClr>
              <a:buSzPts val="1800"/>
              <a:buChar char="•"/>
              <a:defRPr/>
            </a:lvl8pPr>
            <a:lvl9pPr indent="-342900" lvl="8" marL="4114800" algn="l">
              <a:lnSpc>
                <a:spcPct val="90000"/>
              </a:lnSpc>
              <a:spcBef>
                <a:spcPts val="354"/>
              </a:spcBef>
              <a:spcAft>
                <a:spcPts val="0"/>
              </a:spcAft>
              <a:buClr>
                <a:schemeClr val="dk1"/>
              </a:buClr>
              <a:buSzPts val="1800"/>
              <a:buChar char="•"/>
              <a:defRPr/>
            </a:lvl9pPr>
          </a:lstStyle>
          <a:p/>
        </p:txBody>
      </p:sp>
      <p:sp>
        <p:nvSpPr>
          <p:cNvPr id="75" name="Google Shape;75;p11"/>
          <p:cNvSpPr txBox="1"/>
          <p:nvPr>
            <p:ph idx="10" type="dt"/>
          </p:nvPr>
        </p:nvSpPr>
        <p:spPr>
          <a:xfrm>
            <a:off x="592743" y="4495058"/>
            <a:ext cx="1939885" cy="2582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2855943" y="4495058"/>
            <a:ext cx="2909828" cy="2582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089085" y="4495058"/>
            <a:ext cx="1939885" cy="258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5044446" y="1383676"/>
            <a:ext cx="4109992" cy="185905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272447" y="-421495"/>
            <a:ext cx="4109992" cy="546939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07"/>
              </a:spcBef>
              <a:spcAft>
                <a:spcPts val="0"/>
              </a:spcAft>
              <a:buClr>
                <a:schemeClr val="dk1"/>
              </a:buClr>
              <a:buSzPts val="1800"/>
              <a:buChar char="•"/>
              <a:defRPr/>
            </a:lvl1pPr>
            <a:lvl2pPr indent="-342900" lvl="1" marL="914400" algn="l">
              <a:lnSpc>
                <a:spcPct val="90000"/>
              </a:lnSpc>
              <a:spcBef>
                <a:spcPts val="354"/>
              </a:spcBef>
              <a:spcAft>
                <a:spcPts val="0"/>
              </a:spcAft>
              <a:buClr>
                <a:schemeClr val="dk1"/>
              </a:buClr>
              <a:buSzPts val="1800"/>
              <a:buChar char="•"/>
              <a:defRPr/>
            </a:lvl2pPr>
            <a:lvl3pPr indent="-342900" lvl="2" marL="1371600" algn="l">
              <a:lnSpc>
                <a:spcPct val="90000"/>
              </a:lnSpc>
              <a:spcBef>
                <a:spcPts val="354"/>
              </a:spcBef>
              <a:spcAft>
                <a:spcPts val="0"/>
              </a:spcAft>
              <a:buClr>
                <a:schemeClr val="dk1"/>
              </a:buClr>
              <a:buSzPts val="1800"/>
              <a:buChar char="•"/>
              <a:defRPr/>
            </a:lvl3pPr>
            <a:lvl4pPr indent="-342900" lvl="3" marL="1828800" algn="l">
              <a:lnSpc>
                <a:spcPct val="90000"/>
              </a:lnSpc>
              <a:spcBef>
                <a:spcPts val="354"/>
              </a:spcBef>
              <a:spcAft>
                <a:spcPts val="0"/>
              </a:spcAft>
              <a:buClr>
                <a:schemeClr val="dk1"/>
              </a:buClr>
              <a:buSzPts val="1800"/>
              <a:buChar char="•"/>
              <a:defRPr/>
            </a:lvl4pPr>
            <a:lvl5pPr indent="-342900" lvl="4" marL="2286000" algn="l">
              <a:lnSpc>
                <a:spcPct val="90000"/>
              </a:lnSpc>
              <a:spcBef>
                <a:spcPts val="354"/>
              </a:spcBef>
              <a:spcAft>
                <a:spcPts val="0"/>
              </a:spcAft>
              <a:buClr>
                <a:schemeClr val="dk1"/>
              </a:buClr>
              <a:buSzPts val="1800"/>
              <a:buChar char="•"/>
              <a:defRPr/>
            </a:lvl5pPr>
            <a:lvl6pPr indent="-342900" lvl="5" marL="2743200" algn="l">
              <a:lnSpc>
                <a:spcPct val="90000"/>
              </a:lnSpc>
              <a:spcBef>
                <a:spcPts val="354"/>
              </a:spcBef>
              <a:spcAft>
                <a:spcPts val="0"/>
              </a:spcAft>
              <a:buClr>
                <a:schemeClr val="dk1"/>
              </a:buClr>
              <a:buSzPts val="1800"/>
              <a:buChar char="•"/>
              <a:defRPr/>
            </a:lvl6pPr>
            <a:lvl7pPr indent="-342900" lvl="6" marL="3200400" algn="l">
              <a:lnSpc>
                <a:spcPct val="90000"/>
              </a:lnSpc>
              <a:spcBef>
                <a:spcPts val="354"/>
              </a:spcBef>
              <a:spcAft>
                <a:spcPts val="0"/>
              </a:spcAft>
              <a:buClr>
                <a:schemeClr val="dk1"/>
              </a:buClr>
              <a:buSzPts val="1800"/>
              <a:buChar char="•"/>
              <a:defRPr/>
            </a:lvl7pPr>
            <a:lvl8pPr indent="-342900" lvl="7" marL="3657600" algn="l">
              <a:lnSpc>
                <a:spcPct val="90000"/>
              </a:lnSpc>
              <a:spcBef>
                <a:spcPts val="354"/>
              </a:spcBef>
              <a:spcAft>
                <a:spcPts val="0"/>
              </a:spcAft>
              <a:buClr>
                <a:schemeClr val="dk1"/>
              </a:buClr>
              <a:buSzPts val="1800"/>
              <a:buChar char="•"/>
              <a:defRPr/>
            </a:lvl8pPr>
            <a:lvl9pPr indent="-342900" lvl="8" marL="4114800" algn="l">
              <a:lnSpc>
                <a:spcPct val="90000"/>
              </a:lnSpc>
              <a:spcBef>
                <a:spcPts val="354"/>
              </a:spcBef>
              <a:spcAft>
                <a:spcPts val="0"/>
              </a:spcAft>
              <a:buClr>
                <a:schemeClr val="dk1"/>
              </a:buClr>
              <a:buSzPts val="1800"/>
              <a:buChar char="•"/>
              <a:defRPr/>
            </a:lvl9pPr>
          </a:lstStyle>
          <a:p/>
        </p:txBody>
      </p:sp>
      <p:sp>
        <p:nvSpPr>
          <p:cNvPr id="81" name="Google Shape;81;p12"/>
          <p:cNvSpPr txBox="1"/>
          <p:nvPr>
            <p:ph idx="10" type="dt"/>
          </p:nvPr>
        </p:nvSpPr>
        <p:spPr>
          <a:xfrm>
            <a:off x="592743" y="4495058"/>
            <a:ext cx="1939885" cy="2582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2855943" y="4495058"/>
            <a:ext cx="2909828" cy="2582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089085" y="4495058"/>
            <a:ext cx="1939885" cy="258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1077714" y="793708"/>
            <a:ext cx="6466285" cy="168845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243"/>
              <a:buFont typeface="Calibri"/>
              <a:buNone/>
              <a:defRPr sz="424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077714" y="2547275"/>
            <a:ext cx="6466285" cy="1170915"/>
          </a:xfrm>
          <a:prstGeom prst="rect">
            <a:avLst/>
          </a:prstGeom>
          <a:noFill/>
          <a:ln>
            <a:noFill/>
          </a:ln>
        </p:spPr>
        <p:txBody>
          <a:bodyPr anchorCtr="0" anchor="t" bIns="45700" lIns="91425" spcFirstLastPara="1" rIns="91425" wrap="square" tIns="45700">
            <a:noAutofit/>
          </a:bodyPr>
          <a:lstStyle>
            <a:lvl1pPr lvl="0" algn="ctr">
              <a:lnSpc>
                <a:spcPct val="90000"/>
              </a:lnSpc>
              <a:spcBef>
                <a:spcPts val="707"/>
              </a:spcBef>
              <a:spcAft>
                <a:spcPts val="0"/>
              </a:spcAft>
              <a:buClr>
                <a:schemeClr val="dk1"/>
              </a:buClr>
              <a:buSzPts val="1697"/>
              <a:buNone/>
              <a:defRPr sz="1696"/>
            </a:lvl1pPr>
            <a:lvl2pPr lvl="1" algn="ctr">
              <a:lnSpc>
                <a:spcPct val="90000"/>
              </a:lnSpc>
              <a:spcBef>
                <a:spcPts val="354"/>
              </a:spcBef>
              <a:spcAft>
                <a:spcPts val="0"/>
              </a:spcAft>
              <a:buClr>
                <a:schemeClr val="dk1"/>
              </a:buClr>
              <a:buSzPts val="1414"/>
              <a:buNone/>
              <a:defRPr sz="1414"/>
            </a:lvl2pPr>
            <a:lvl3pPr lvl="2" algn="ctr">
              <a:lnSpc>
                <a:spcPct val="90000"/>
              </a:lnSpc>
              <a:spcBef>
                <a:spcPts val="354"/>
              </a:spcBef>
              <a:spcAft>
                <a:spcPts val="0"/>
              </a:spcAft>
              <a:buClr>
                <a:schemeClr val="dk1"/>
              </a:buClr>
              <a:buSzPts val="1273"/>
              <a:buNone/>
              <a:defRPr sz="1273"/>
            </a:lvl3pPr>
            <a:lvl4pPr lvl="3" algn="ctr">
              <a:lnSpc>
                <a:spcPct val="90000"/>
              </a:lnSpc>
              <a:spcBef>
                <a:spcPts val="354"/>
              </a:spcBef>
              <a:spcAft>
                <a:spcPts val="0"/>
              </a:spcAft>
              <a:buClr>
                <a:schemeClr val="dk1"/>
              </a:buClr>
              <a:buSzPts val="1132"/>
              <a:buNone/>
              <a:defRPr sz="1132"/>
            </a:lvl4pPr>
            <a:lvl5pPr lvl="4" algn="ctr">
              <a:lnSpc>
                <a:spcPct val="90000"/>
              </a:lnSpc>
              <a:spcBef>
                <a:spcPts val="354"/>
              </a:spcBef>
              <a:spcAft>
                <a:spcPts val="0"/>
              </a:spcAft>
              <a:buClr>
                <a:schemeClr val="dk1"/>
              </a:buClr>
              <a:buSzPts val="1132"/>
              <a:buNone/>
              <a:defRPr sz="1132"/>
            </a:lvl5pPr>
            <a:lvl6pPr lvl="5" algn="ctr">
              <a:lnSpc>
                <a:spcPct val="90000"/>
              </a:lnSpc>
              <a:spcBef>
                <a:spcPts val="354"/>
              </a:spcBef>
              <a:spcAft>
                <a:spcPts val="0"/>
              </a:spcAft>
              <a:buClr>
                <a:schemeClr val="dk1"/>
              </a:buClr>
              <a:buSzPts val="1132"/>
              <a:buNone/>
              <a:defRPr sz="1132"/>
            </a:lvl6pPr>
            <a:lvl7pPr lvl="6" algn="ctr">
              <a:lnSpc>
                <a:spcPct val="90000"/>
              </a:lnSpc>
              <a:spcBef>
                <a:spcPts val="354"/>
              </a:spcBef>
              <a:spcAft>
                <a:spcPts val="0"/>
              </a:spcAft>
              <a:buClr>
                <a:schemeClr val="dk1"/>
              </a:buClr>
              <a:buSzPts val="1132"/>
              <a:buNone/>
              <a:defRPr sz="1132"/>
            </a:lvl7pPr>
            <a:lvl8pPr lvl="7" algn="ctr">
              <a:lnSpc>
                <a:spcPct val="90000"/>
              </a:lnSpc>
              <a:spcBef>
                <a:spcPts val="354"/>
              </a:spcBef>
              <a:spcAft>
                <a:spcPts val="0"/>
              </a:spcAft>
              <a:buClr>
                <a:schemeClr val="dk1"/>
              </a:buClr>
              <a:buSzPts val="1132"/>
              <a:buNone/>
              <a:defRPr sz="1132"/>
            </a:lvl8pPr>
            <a:lvl9pPr lvl="8" algn="ctr">
              <a:lnSpc>
                <a:spcPct val="90000"/>
              </a:lnSpc>
              <a:spcBef>
                <a:spcPts val="354"/>
              </a:spcBef>
              <a:spcAft>
                <a:spcPts val="0"/>
              </a:spcAft>
              <a:buClr>
                <a:schemeClr val="dk1"/>
              </a:buClr>
              <a:buSzPts val="1132"/>
              <a:buNone/>
              <a:defRPr sz="1132"/>
            </a:lvl9pPr>
          </a:lstStyle>
          <a:p/>
        </p:txBody>
      </p:sp>
      <p:sp>
        <p:nvSpPr>
          <p:cNvPr id="22" name="Google Shape;22;p3"/>
          <p:cNvSpPr txBox="1"/>
          <p:nvPr>
            <p:ph idx="10" type="dt"/>
          </p:nvPr>
        </p:nvSpPr>
        <p:spPr>
          <a:xfrm>
            <a:off x="592743" y="4495058"/>
            <a:ext cx="1939885" cy="2582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2855943" y="4495058"/>
            <a:ext cx="2909828" cy="2582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089085" y="4495058"/>
            <a:ext cx="1939885" cy="258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592743" y="258208"/>
            <a:ext cx="7436227" cy="93740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592743" y="1291038"/>
            <a:ext cx="7436227" cy="30771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07"/>
              </a:spcBef>
              <a:spcAft>
                <a:spcPts val="0"/>
              </a:spcAft>
              <a:buClr>
                <a:schemeClr val="dk1"/>
              </a:buClr>
              <a:buSzPts val="1800"/>
              <a:buChar char="•"/>
              <a:defRPr/>
            </a:lvl1pPr>
            <a:lvl2pPr indent="-342900" lvl="1" marL="914400" algn="l">
              <a:lnSpc>
                <a:spcPct val="90000"/>
              </a:lnSpc>
              <a:spcBef>
                <a:spcPts val="354"/>
              </a:spcBef>
              <a:spcAft>
                <a:spcPts val="0"/>
              </a:spcAft>
              <a:buClr>
                <a:schemeClr val="dk1"/>
              </a:buClr>
              <a:buSzPts val="1800"/>
              <a:buChar char="•"/>
              <a:defRPr/>
            </a:lvl2pPr>
            <a:lvl3pPr indent="-342900" lvl="2" marL="1371600" algn="l">
              <a:lnSpc>
                <a:spcPct val="90000"/>
              </a:lnSpc>
              <a:spcBef>
                <a:spcPts val="354"/>
              </a:spcBef>
              <a:spcAft>
                <a:spcPts val="0"/>
              </a:spcAft>
              <a:buClr>
                <a:schemeClr val="dk1"/>
              </a:buClr>
              <a:buSzPts val="1800"/>
              <a:buChar char="•"/>
              <a:defRPr/>
            </a:lvl3pPr>
            <a:lvl4pPr indent="-342900" lvl="3" marL="1828800" algn="l">
              <a:lnSpc>
                <a:spcPct val="90000"/>
              </a:lnSpc>
              <a:spcBef>
                <a:spcPts val="354"/>
              </a:spcBef>
              <a:spcAft>
                <a:spcPts val="0"/>
              </a:spcAft>
              <a:buClr>
                <a:schemeClr val="dk1"/>
              </a:buClr>
              <a:buSzPts val="1800"/>
              <a:buChar char="•"/>
              <a:defRPr/>
            </a:lvl4pPr>
            <a:lvl5pPr indent="-342900" lvl="4" marL="2286000" algn="l">
              <a:lnSpc>
                <a:spcPct val="90000"/>
              </a:lnSpc>
              <a:spcBef>
                <a:spcPts val="354"/>
              </a:spcBef>
              <a:spcAft>
                <a:spcPts val="0"/>
              </a:spcAft>
              <a:buClr>
                <a:schemeClr val="dk1"/>
              </a:buClr>
              <a:buSzPts val="1800"/>
              <a:buChar char="•"/>
              <a:defRPr/>
            </a:lvl5pPr>
            <a:lvl6pPr indent="-342900" lvl="5" marL="2743200" algn="l">
              <a:lnSpc>
                <a:spcPct val="90000"/>
              </a:lnSpc>
              <a:spcBef>
                <a:spcPts val="354"/>
              </a:spcBef>
              <a:spcAft>
                <a:spcPts val="0"/>
              </a:spcAft>
              <a:buClr>
                <a:schemeClr val="dk1"/>
              </a:buClr>
              <a:buSzPts val="1800"/>
              <a:buChar char="•"/>
              <a:defRPr/>
            </a:lvl6pPr>
            <a:lvl7pPr indent="-342900" lvl="6" marL="3200400" algn="l">
              <a:lnSpc>
                <a:spcPct val="90000"/>
              </a:lnSpc>
              <a:spcBef>
                <a:spcPts val="354"/>
              </a:spcBef>
              <a:spcAft>
                <a:spcPts val="0"/>
              </a:spcAft>
              <a:buClr>
                <a:schemeClr val="dk1"/>
              </a:buClr>
              <a:buSzPts val="1800"/>
              <a:buChar char="•"/>
              <a:defRPr/>
            </a:lvl7pPr>
            <a:lvl8pPr indent="-342900" lvl="7" marL="3657600" algn="l">
              <a:lnSpc>
                <a:spcPct val="90000"/>
              </a:lnSpc>
              <a:spcBef>
                <a:spcPts val="354"/>
              </a:spcBef>
              <a:spcAft>
                <a:spcPts val="0"/>
              </a:spcAft>
              <a:buClr>
                <a:schemeClr val="dk1"/>
              </a:buClr>
              <a:buSzPts val="1800"/>
              <a:buChar char="•"/>
              <a:defRPr/>
            </a:lvl8pPr>
            <a:lvl9pPr indent="-342900" lvl="8" marL="4114800" algn="l">
              <a:lnSpc>
                <a:spcPct val="90000"/>
              </a:lnSpc>
              <a:spcBef>
                <a:spcPts val="354"/>
              </a:spcBef>
              <a:spcAft>
                <a:spcPts val="0"/>
              </a:spcAft>
              <a:buClr>
                <a:schemeClr val="dk1"/>
              </a:buClr>
              <a:buSzPts val="1800"/>
              <a:buChar char="•"/>
              <a:defRPr/>
            </a:lvl9pPr>
          </a:lstStyle>
          <a:p/>
        </p:txBody>
      </p:sp>
      <p:sp>
        <p:nvSpPr>
          <p:cNvPr id="28" name="Google Shape;28;p4"/>
          <p:cNvSpPr txBox="1"/>
          <p:nvPr>
            <p:ph idx="10" type="dt"/>
          </p:nvPr>
        </p:nvSpPr>
        <p:spPr>
          <a:xfrm>
            <a:off x="592743" y="4495058"/>
            <a:ext cx="1939885" cy="2582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2855943" y="4495058"/>
            <a:ext cx="2909828" cy="2582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089085" y="4495058"/>
            <a:ext cx="1939885" cy="258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588253" y="1209086"/>
            <a:ext cx="7436227" cy="201738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243"/>
              <a:buFont typeface="Calibri"/>
              <a:buNone/>
              <a:defRPr sz="424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588253" y="3245559"/>
            <a:ext cx="7436227" cy="106089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07"/>
              </a:spcBef>
              <a:spcAft>
                <a:spcPts val="0"/>
              </a:spcAft>
              <a:buClr>
                <a:srgbClr val="888888"/>
              </a:buClr>
              <a:buSzPts val="1697"/>
              <a:buNone/>
              <a:defRPr sz="1696">
                <a:solidFill>
                  <a:srgbClr val="888888"/>
                </a:solidFill>
              </a:defRPr>
            </a:lvl1pPr>
            <a:lvl2pPr indent="-228600" lvl="1" marL="914400" algn="l">
              <a:lnSpc>
                <a:spcPct val="90000"/>
              </a:lnSpc>
              <a:spcBef>
                <a:spcPts val="354"/>
              </a:spcBef>
              <a:spcAft>
                <a:spcPts val="0"/>
              </a:spcAft>
              <a:buClr>
                <a:srgbClr val="888888"/>
              </a:buClr>
              <a:buSzPts val="1414"/>
              <a:buNone/>
              <a:defRPr sz="1414">
                <a:solidFill>
                  <a:srgbClr val="888888"/>
                </a:solidFill>
              </a:defRPr>
            </a:lvl2pPr>
            <a:lvl3pPr indent="-228600" lvl="2" marL="1371600" algn="l">
              <a:lnSpc>
                <a:spcPct val="90000"/>
              </a:lnSpc>
              <a:spcBef>
                <a:spcPts val="354"/>
              </a:spcBef>
              <a:spcAft>
                <a:spcPts val="0"/>
              </a:spcAft>
              <a:buClr>
                <a:srgbClr val="888888"/>
              </a:buClr>
              <a:buSzPts val="1273"/>
              <a:buNone/>
              <a:defRPr sz="1273">
                <a:solidFill>
                  <a:srgbClr val="888888"/>
                </a:solidFill>
              </a:defRPr>
            </a:lvl3pPr>
            <a:lvl4pPr indent="-228600" lvl="3" marL="1828800" algn="l">
              <a:lnSpc>
                <a:spcPct val="90000"/>
              </a:lnSpc>
              <a:spcBef>
                <a:spcPts val="354"/>
              </a:spcBef>
              <a:spcAft>
                <a:spcPts val="0"/>
              </a:spcAft>
              <a:buClr>
                <a:srgbClr val="888888"/>
              </a:buClr>
              <a:buSzPts val="1132"/>
              <a:buNone/>
              <a:defRPr sz="1132">
                <a:solidFill>
                  <a:srgbClr val="888888"/>
                </a:solidFill>
              </a:defRPr>
            </a:lvl4pPr>
            <a:lvl5pPr indent="-228600" lvl="4" marL="2286000" algn="l">
              <a:lnSpc>
                <a:spcPct val="90000"/>
              </a:lnSpc>
              <a:spcBef>
                <a:spcPts val="354"/>
              </a:spcBef>
              <a:spcAft>
                <a:spcPts val="0"/>
              </a:spcAft>
              <a:buClr>
                <a:srgbClr val="888888"/>
              </a:buClr>
              <a:buSzPts val="1132"/>
              <a:buNone/>
              <a:defRPr sz="1132">
                <a:solidFill>
                  <a:srgbClr val="888888"/>
                </a:solidFill>
              </a:defRPr>
            </a:lvl5pPr>
            <a:lvl6pPr indent="-228600" lvl="5" marL="2743200" algn="l">
              <a:lnSpc>
                <a:spcPct val="90000"/>
              </a:lnSpc>
              <a:spcBef>
                <a:spcPts val="354"/>
              </a:spcBef>
              <a:spcAft>
                <a:spcPts val="0"/>
              </a:spcAft>
              <a:buClr>
                <a:srgbClr val="888888"/>
              </a:buClr>
              <a:buSzPts val="1132"/>
              <a:buNone/>
              <a:defRPr sz="1132">
                <a:solidFill>
                  <a:srgbClr val="888888"/>
                </a:solidFill>
              </a:defRPr>
            </a:lvl6pPr>
            <a:lvl7pPr indent="-228600" lvl="6" marL="3200400" algn="l">
              <a:lnSpc>
                <a:spcPct val="90000"/>
              </a:lnSpc>
              <a:spcBef>
                <a:spcPts val="354"/>
              </a:spcBef>
              <a:spcAft>
                <a:spcPts val="0"/>
              </a:spcAft>
              <a:buClr>
                <a:srgbClr val="888888"/>
              </a:buClr>
              <a:buSzPts val="1132"/>
              <a:buNone/>
              <a:defRPr sz="1132">
                <a:solidFill>
                  <a:srgbClr val="888888"/>
                </a:solidFill>
              </a:defRPr>
            </a:lvl7pPr>
            <a:lvl8pPr indent="-228600" lvl="7" marL="3657600" algn="l">
              <a:lnSpc>
                <a:spcPct val="90000"/>
              </a:lnSpc>
              <a:spcBef>
                <a:spcPts val="354"/>
              </a:spcBef>
              <a:spcAft>
                <a:spcPts val="0"/>
              </a:spcAft>
              <a:buClr>
                <a:srgbClr val="888888"/>
              </a:buClr>
              <a:buSzPts val="1132"/>
              <a:buNone/>
              <a:defRPr sz="1132">
                <a:solidFill>
                  <a:srgbClr val="888888"/>
                </a:solidFill>
              </a:defRPr>
            </a:lvl8pPr>
            <a:lvl9pPr indent="-228600" lvl="8" marL="4114800" algn="l">
              <a:lnSpc>
                <a:spcPct val="90000"/>
              </a:lnSpc>
              <a:spcBef>
                <a:spcPts val="354"/>
              </a:spcBef>
              <a:spcAft>
                <a:spcPts val="0"/>
              </a:spcAft>
              <a:buClr>
                <a:srgbClr val="888888"/>
              </a:buClr>
              <a:buSzPts val="1132"/>
              <a:buNone/>
              <a:defRPr sz="1132">
                <a:solidFill>
                  <a:srgbClr val="888888"/>
                </a:solidFill>
              </a:defRPr>
            </a:lvl9pPr>
          </a:lstStyle>
          <a:p/>
        </p:txBody>
      </p:sp>
      <p:sp>
        <p:nvSpPr>
          <p:cNvPr id="34" name="Google Shape;34;p5"/>
          <p:cNvSpPr txBox="1"/>
          <p:nvPr>
            <p:ph idx="10" type="dt"/>
          </p:nvPr>
        </p:nvSpPr>
        <p:spPr>
          <a:xfrm>
            <a:off x="592743" y="4495058"/>
            <a:ext cx="1939885" cy="2582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2855943" y="4495058"/>
            <a:ext cx="2909828" cy="2582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089085" y="4495058"/>
            <a:ext cx="1939885" cy="258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592743" y="258208"/>
            <a:ext cx="7436227" cy="93740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592743" y="1291038"/>
            <a:ext cx="3664228" cy="30771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07"/>
              </a:spcBef>
              <a:spcAft>
                <a:spcPts val="0"/>
              </a:spcAft>
              <a:buClr>
                <a:schemeClr val="dk1"/>
              </a:buClr>
              <a:buSzPts val="1800"/>
              <a:buChar char="•"/>
              <a:defRPr/>
            </a:lvl1pPr>
            <a:lvl2pPr indent="-342900" lvl="1" marL="914400" algn="l">
              <a:lnSpc>
                <a:spcPct val="90000"/>
              </a:lnSpc>
              <a:spcBef>
                <a:spcPts val="354"/>
              </a:spcBef>
              <a:spcAft>
                <a:spcPts val="0"/>
              </a:spcAft>
              <a:buClr>
                <a:schemeClr val="dk1"/>
              </a:buClr>
              <a:buSzPts val="1800"/>
              <a:buChar char="•"/>
              <a:defRPr/>
            </a:lvl2pPr>
            <a:lvl3pPr indent="-342900" lvl="2" marL="1371600" algn="l">
              <a:lnSpc>
                <a:spcPct val="90000"/>
              </a:lnSpc>
              <a:spcBef>
                <a:spcPts val="354"/>
              </a:spcBef>
              <a:spcAft>
                <a:spcPts val="0"/>
              </a:spcAft>
              <a:buClr>
                <a:schemeClr val="dk1"/>
              </a:buClr>
              <a:buSzPts val="1800"/>
              <a:buChar char="•"/>
              <a:defRPr/>
            </a:lvl3pPr>
            <a:lvl4pPr indent="-342900" lvl="3" marL="1828800" algn="l">
              <a:lnSpc>
                <a:spcPct val="90000"/>
              </a:lnSpc>
              <a:spcBef>
                <a:spcPts val="354"/>
              </a:spcBef>
              <a:spcAft>
                <a:spcPts val="0"/>
              </a:spcAft>
              <a:buClr>
                <a:schemeClr val="dk1"/>
              </a:buClr>
              <a:buSzPts val="1800"/>
              <a:buChar char="•"/>
              <a:defRPr/>
            </a:lvl4pPr>
            <a:lvl5pPr indent="-342900" lvl="4" marL="2286000" algn="l">
              <a:lnSpc>
                <a:spcPct val="90000"/>
              </a:lnSpc>
              <a:spcBef>
                <a:spcPts val="354"/>
              </a:spcBef>
              <a:spcAft>
                <a:spcPts val="0"/>
              </a:spcAft>
              <a:buClr>
                <a:schemeClr val="dk1"/>
              </a:buClr>
              <a:buSzPts val="1800"/>
              <a:buChar char="•"/>
              <a:defRPr/>
            </a:lvl5pPr>
            <a:lvl6pPr indent="-342900" lvl="5" marL="2743200" algn="l">
              <a:lnSpc>
                <a:spcPct val="90000"/>
              </a:lnSpc>
              <a:spcBef>
                <a:spcPts val="354"/>
              </a:spcBef>
              <a:spcAft>
                <a:spcPts val="0"/>
              </a:spcAft>
              <a:buClr>
                <a:schemeClr val="dk1"/>
              </a:buClr>
              <a:buSzPts val="1800"/>
              <a:buChar char="•"/>
              <a:defRPr/>
            </a:lvl6pPr>
            <a:lvl7pPr indent="-342900" lvl="6" marL="3200400" algn="l">
              <a:lnSpc>
                <a:spcPct val="90000"/>
              </a:lnSpc>
              <a:spcBef>
                <a:spcPts val="354"/>
              </a:spcBef>
              <a:spcAft>
                <a:spcPts val="0"/>
              </a:spcAft>
              <a:buClr>
                <a:schemeClr val="dk1"/>
              </a:buClr>
              <a:buSzPts val="1800"/>
              <a:buChar char="•"/>
              <a:defRPr/>
            </a:lvl7pPr>
            <a:lvl8pPr indent="-342900" lvl="7" marL="3657600" algn="l">
              <a:lnSpc>
                <a:spcPct val="90000"/>
              </a:lnSpc>
              <a:spcBef>
                <a:spcPts val="354"/>
              </a:spcBef>
              <a:spcAft>
                <a:spcPts val="0"/>
              </a:spcAft>
              <a:buClr>
                <a:schemeClr val="dk1"/>
              </a:buClr>
              <a:buSzPts val="1800"/>
              <a:buChar char="•"/>
              <a:defRPr/>
            </a:lvl8pPr>
            <a:lvl9pPr indent="-342900" lvl="8" marL="4114800" algn="l">
              <a:lnSpc>
                <a:spcPct val="90000"/>
              </a:lnSpc>
              <a:spcBef>
                <a:spcPts val="354"/>
              </a:spcBef>
              <a:spcAft>
                <a:spcPts val="0"/>
              </a:spcAft>
              <a:buClr>
                <a:schemeClr val="dk1"/>
              </a:buClr>
              <a:buSzPts val="1800"/>
              <a:buChar char="•"/>
              <a:defRPr/>
            </a:lvl9pPr>
          </a:lstStyle>
          <a:p/>
        </p:txBody>
      </p:sp>
      <p:sp>
        <p:nvSpPr>
          <p:cNvPr id="40" name="Google Shape;40;p6"/>
          <p:cNvSpPr txBox="1"/>
          <p:nvPr>
            <p:ph idx="2" type="body"/>
          </p:nvPr>
        </p:nvSpPr>
        <p:spPr>
          <a:xfrm>
            <a:off x="4364742" y="1291038"/>
            <a:ext cx="3664228" cy="30771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07"/>
              </a:spcBef>
              <a:spcAft>
                <a:spcPts val="0"/>
              </a:spcAft>
              <a:buClr>
                <a:schemeClr val="dk1"/>
              </a:buClr>
              <a:buSzPts val="1800"/>
              <a:buChar char="•"/>
              <a:defRPr/>
            </a:lvl1pPr>
            <a:lvl2pPr indent="-342900" lvl="1" marL="914400" algn="l">
              <a:lnSpc>
                <a:spcPct val="90000"/>
              </a:lnSpc>
              <a:spcBef>
                <a:spcPts val="354"/>
              </a:spcBef>
              <a:spcAft>
                <a:spcPts val="0"/>
              </a:spcAft>
              <a:buClr>
                <a:schemeClr val="dk1"/>
              </a:buClr>
              <a:buSzPts val="1800"/>
              <a:buChar char="•"/>
              <a:defRPr/>
            </a:lvl2pPr>
            <a:lvl3pPr indent="-342900" lvl="2" marL="1371600" algn="l">
              <a:lnSpc>
                <a:spcPct val="90000"/>
              </a:lnSpc>
              <a:spcBef>
                <a:spcPts val="354"/>
              </a:spcBef>
              <a:spcAft>
                <a:spcPts val="0"/>
              </a:spcAft>
              <a:buClr>
                <a:schemeClr val="dk1"/>
              </a:buClr>
              <a:buSzPts val="1800"/>
              <a:buChar char="•"/>
              <a:defRPr/>
            </a:lvl3pPr>
            <a:lvl4pPr indent="-342900" lvl="3" marL="1828800" algn="l">
              <a:lnSpc>
                <a:spcPct val="90000"/>
              </a:lnSpc>
              <a:spcBef>
                <a:spcPts val="354"/>
              </a:spcBef>
              <a:spcAft>
                <a:spcPts val="0"/>
              </a:spcAft>
              <a:buClr>
                <a:schemeClr val="dk1"/>
              </a:buClr>
              <a:buSzPts val="1800"/>
              <a:buChar char="•"/>
              <a:defRPr/>
            </a:lvl4pPr>
            <a:lvl5pPr indent="-342900" lvl="4" marL="2286000" algn="l">
              <a:lnSpc>
                <a:spcPct val="90000"/>
              </a:lnSpc>
              <a:spcBef>
                <a:spcPts val="354"/>
              </a:spcBef>
              <a:spcAft>
                <a:spcPts val="0"/>
              </a:spcAft>
              <a:buClr>
                <a:schemeClr val="dk1"/>
              </a:buClr>
              <a:buSzPts val="1800"/>
              <a:buChar char="•"/>
              <a:defRPr/>
            </a:lvl5pPr>
            <a:lvl6pPr indent="-342900" lvl="5" marL="2743200" algn="l">
              <a:lnSpc>
                <a:spcPct val="90000"/>
              </a:lnSpc>
              <a:spcBef>
                <a:spcPts val="354"/>
              </a:spcBef>
              <a:spcAft>
                <a:spcPts val="0"/>
              </a:spcAft>
              <a:buClr>
                <a:schemeClr val="dk1"/>
              </a:buClr>
              <a:buSzPts val="1800"/>
              <a:buChar char="•"/>
              <a:defRPr/>
            </a:lvl6pPr>
            <a:lvl7pPr indent="-342900" lvl="6" marL="3200400" algn="l">
              <a:lnSpc>
                <a:spcPct val="90000"/>
              </a:lnSpc>
              <a:spcBef>
                <a:spcPts val="354"/>
              </a:spcBef>
              <a:spcAft>
                <a:spcPts val="0"/>
              </a:spcAft>
              <a:buClr>
                <a:schemeClr val="dk1"/>
              </a:buClr>
              <a:buSzPts val="1800"/>
              <a:buChar char="•"/>
              <a:defRPr/>
            </a:lvl7pPr>
            <a:lvl8pPr indent="-342900" lvl="7" marL="3657600" algn="l">
              <a:lnSpc>
                <a:spcPct val="90000"/>
              </a:lnSpc>
              <a:spcBef>
                <a:spcPts val="354"/>
              </a:spcBef>
              <a:spcAft>
                <a:spcPts val="0"/>
              </a:spcAft>
              <a:buClr>
                <a:schemeClr val="dk1"/>
              </a:buClr>
              <a:buSzPts val="1800"/>
              <a:buChar char="•"/>
              <a:defRPr/>
            </a:lvl8pPr>
            <a:lvl9pPr indent="-342900" lvl="8" marL="4114800" algn="l">
              <a:lnSpc>
                <a:spcPct val="90000"/>
              </a:lnSpc>
              <a:spcBef>
                <a:spcPts val="354"/>
              </a:spcBef>
              <a:spcAft>
                <a:spcPts val="0"/>
              </a:spcAft>
              <a:buClr>
                <a:schemeClr val="dk1"/>
              </a:buClr>
              <a:buSzPts val="1800"/>
              <a:buChar char="•"/>
              <a:defRPr/>
            </a:lvl9pPr>
          </a:lstStyle>
          <a:p/>
        </p:txBody>
      </p:sp>
      <p:sp>
        <p:nvSpPr>
          <p:cNvPr id="41" name="Google Shape;41;p6"/>
          <p:cNvSpPr txBox="1"/>
          <p:nvPr>
            <p:ph idx="10" type="dt"/>
          </p:nvPr>
        </p:nvSpPr>
        <p:spPr>
          <a:xfrm>
            <a:off x="592743" y="4495058"/>
            <a:ext cx="1939885" cy="2582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2855943" y="4495058"/>
            <a:ext cx="2909828" cy="2582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089085" y="4495058"/>
            <a:ext cx="1939885" cy="258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593866" y="258208"/>
            <a:ext cx="7436227" cy="93740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593866" y="1188878"/>
            <a:ext cx="3647388" cy="582651"/>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07"/>
              </a:spcBef>
              <a:spcAft>
                <a:spcPts val="0"/>
              </a:spcAft>
              <a:buClr>
                <a:schemeClr val="dk1"/>
              </a:buClr>
              <a:buSzPts val="1697"/>
              <a:buNone/>
              <a:defRPr b="1" sz="1696"/>
            </a:lvl1pPr>
            <a:lvl2pPr indent="-228600" lvl="1" marL="914400" algn="l">
              <a:lnSpc>
                <a:spcPct val="90000"/>
              </a:lnSpc>
              <a:spcBef>
                <a:spcPts val="354"/>
              </a:spcBef>
              <a:spcAft>
                <a:spcPts val="0"/>
              </a:spcAft>
              <a:buClr>
                <a:schemeClr val="dk1"/>
              </a:buClr>
              <a:buSzPts val="1414"/>
              <a:buNone/>
              <a:defRPr b="1" sz="1414"/>
            </a:lvl2pPr>
            <a:lvl3pPr indent="-228600" lvl="2" marL="1371600" algn="l">
              <a:lnSpc>
                <a:spcPct val="90000"/>
              </a:lnSpc>
              <a:spcBef>
                <a:spcPts val="354"/>
              </a:spcBef>
              <a:spcAft>
                <a:spcPts val="0"/>
              </a:spcAft>
              <a:buClr>
                <a:schemeClr val="dk1"/>
              </a:buClr>
              <a:buSzPts val="1273"/>
              <a:buNone/>
              <a:defRPr b="1" sz="1273"/>
            </a:lvl3pPr>
            <a:lvl4pPr indent="-228600" lvl="3" marL="1828800" algn="l">
              <a:lnSpc>
                <a:spcPct val="90000"/>
              </a:lnSpc>
              <a:spcBef>
                <a:spcPts val="354"/>
              </a:spcBef>
              <a:spcAft>
                <a:spcPts val="0"/>
              </a:spcAft>
              <a:buClr>
                <a:schemeClr val="dk1"/>
              </a:buClr>
              <a:buSzPts val="1132"/>
              <a:buNone/>
              <a:defRPr b="1" sz="1132"/>
            </a:lvl4pPr>
            <a:lvl5pPr indent="-228600" lvl="4" marL="2286000" algn="l">
              <a:lnSpc>
                <a:spcPct val="90000"/>
              </a:lnSpc>
              <a:spcBef>
                <a:spcPts val="354"/>
              </a:spcBef>
              <a:spcAft>
                <a:spcPts val="0"/>
              </a:spcAft>
              <a:buClr>
                <a:schemeClr val="dk1"/>
              </a:buClr>
              <a:buSzPts val="1132"/>
              <a:buNone/>
              <a:defRPr b="1" sz="1132"/>
            </a:lvl5pPr>
            <a:lvl6pPr indent="-228600" lvl="5" marL="2743200" algn="l">
              <a:lnSpc>
                <a:spcPct val="90000"/>
              </a:lnSpc>
              <a:spcBef>
                <a:spcPts val="354"/>
              </a:spcBef>
              <a:spcAft>
                <a:spcPts val="0"/>
              </a:spcAft>
              <a:buClr>
                <a:schemeClr val="dk1"/>
              </a:buClr>
              <a:buSzPts val="1132"/>
              <a:buNone/>
              <a:defRPr b="1" sz="1132"/>
            </a:lvl6pPr>
            <a:lvl7pPr indent="-228600" lvl="6" marL="3200400" algn="l">
              <a:lnSpc>
                <a:spcPct val="90000"/>
              </a:lnSpc>
              <a:spcBef>
                <a:spcPts val="354"/>
              </a:spcBef>
              <a:spcAft>
                <a:spcPts val="0"/>
              </a:spcAft>
              <a:buClr>
                <a:schemeClr val="dk1"/>
              </a:buClr>
              <a:buSzPts val="1132"/>
              <a:buNone/>
              <a:defRPr b="1" sz="1132"/>
            </a:lvl7pPr>
            <a:lvl8pPr indent="-228600" lvl="7" marL="3657600" algn="l">
              <a:lnSpc>
                <a:spcPct val="90000"/>
              </a:lnSpc>
              <a:spcBef>
                <a:spcPts val="354"/>
              </a:spcBef>
              <a:spcAft>
                <a:spcPts val="0"/>
              </a:spcAft>
              <a:buClr>
                <a:schemeClr val="dk1"/>
              </a:buClr>
              <a:buSzPts val="1132"/>
              <a:buNone/>
              <a:defRPr b="1" sz="1132"/>
            </a:lvl8pPr>
            <a:lvl9pPr indent="-228600" lvl="8" marL="4114800" algn="l">
              <a:lnSpc>
                <a:spcPct val="90000"/>
              </a:lnSpc>
              <a:spcBef>
                <a:spcPts val="354"/>
              </a:spcBef>
              <a:spcAft>
                <a:spcPts val="0"/>
              </a:spcAft>
              <a:buClr>
                <a:schemeClr val="dk1"/>
              </a:buClr>
              <a:buSzPts val="1132"/>
              <a:buNone/>
              <a:defRPr b="1" sz="1132"/>
            </a:lvl9pPr>
          </a:lstStyle>
          <a:p/>
        </p:txBody>
      </p:sp>
      <p:sp>
        <p:nvSpPr>
          <p:cNvPr id="47" name="Google Shape;47;p7"/>
          <p:cNvSpPr txBox="1"/>
          <p:nvPr>
            <p:ph idx="2" type="body"/>
          </p:nvPr>
        </p:nvSpPr>
        <p:spPr>
          <a:xfrm>
            <a:off x="593866" y="1771529"/>
            <a:ext cx="3647388" cy="260565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07"/>
              </a:spcBef>
              <a:spcAft>
                <a:spcPts val="0"/>
              </a:spcAft>
              <a:buClr>
                <a:schemeClr val="dk1"/>
              </a:buClr>
              <a:buSzPts val="1800"/>
              <a:buChar char="•"/>
              <a:defRPr/>
            </a:lvl1pPr>
            <a:lvl2pPr indent="-342900" lvl="1" marL="914400" algn="l">
              <a:lnSpc>
                <a:spcPct val="90000"/>
              </a:lnSpc>
              <a:spcBef>
                <a:spcPts val="354"/>
              </a:spcBef>
              <a:spcAft>
                <a:spcPts val="0"/>
              </a:spcAft>
              <a:buClr>
                <a:schemeClr val="dk1"/>
              </a:buClr>
              <a:buSzPts val="1800"/>
              <a:buChar char="•"/>
              <a:defRPr/>
            </a:lvl2pPr>
            <a:lvl3pPr indent="-342900" lvl="2" marL="1371600" algn="l">
              <a:lnSpc>
                <a:spcPct val="90000"/>
              </a:lnSpc>
              <a:spcBef>
                <a:spcPts val="354"/>
              </a:spcBef>
              <a:spcAft>
                <a:spcPts val="0"/>
              </a:spcAft>
              <a:buClr>
                <a:schemeClr val="dk1"/>
              </a:buClr>
              <a:buSzPts val="1800"/>
              <a:buChar char="•"/>
              <a:defRPr/>
            </a:lvl3pPr>
            <a:lvl4pPr indent="-342900" lvl="3" marL="1828800" algn="l">
              <a:lnSpc>
                <a:spcPct val="90000"/>
              </a:lnSpc>
              <a:spcBef>
                <a:spcPts val="354"/>
              </a:spcBef>
              <a:spcAft>
                <a:spcPts val="0"/>
              </a:spcAft>
              <a:buClr>
                <a:schemeClr val="dk1"/>
              </a:buClr>
              <a:buSzPts val="1800"/>
              <a:buChar char="•"/>
              <a:defRPr/>
            </a:lvl4pPr>
            <a:lvl5pPr indent="-342900" lvl="4" marL="2286000" algn="l">
              <a:lnSpc>
                <a:spcPct val="90000"/>
              </a:lnSpc>
              <a:spcBef>
                <a:spcPts val="354"/>
              </a:spcBef>
              <a:spcAft>
                <a:spcPts val="0"/>
              </a:spcAft>
              <a:buClr>
                <a:schemeClr val="dk1"/>
              </a:buClr>
              <a:buSzPts val="1800"/>
              <a:buChar char="•"/>
              <a:defRPr/>
            </a:lvl5pPr>
            <a:lvl6pPr indent="-342900" lvl="5" marL="2743200" algn="l">
              <a:lnSpc>
                <a:spcPct val="90000"/>
              </a:lnSpc>
              <a:spcBef>
                <a:spcPts val="354"/>
              </a:spcBef>
              <a:spcAft>
                <a:spcPts val="0"/>
              </a:spcAft>
              <a:buClr>
                <a:schemeClr val="dk1"/>
              </a:buClr>
              <a:buSzPts val="1800"/>
              <a:buChar char="•"/>
              <a:defRPr/>
            </a:lvl6pPr>
            <a:lvl7pPr indent="-342900" lvl="6" marL="3200400" algn="l">
              <a:lnSpc>
                <a:spcPct val="90000"/>
              </a:lnSpc>
              <a:spcBef>
                <a:spcPts val="354"/>
              </a:spcBef>
              <a:spcAft>
                <a:spcPts val="0"/>
              </a:spcAft>
              <a:buClr>
                <a:schemeClr val="dk1"/>
              </a:buClr>
              <a:buSzPts val="1800"/>
              <a:buChar char="•"/>
              <a:defRPr/>
            </a:lvl7pPr>
            <a:lvl8pPr indent="-342900" lvl="7" marL="3657600" algn="l">
              <a:lnSpc>
                <a:spcPct val="90000"/>
              </a:lnSpc>
              <a:spcBef>
                <a:spcPts val="354"/>
              </a:spcBef>
              <a:spcAft>
                <a:spcPts val="0"/>
              </a:spcAft>
              <a:buClr>
                <a:schemeClr val="dk1"/>
              </a:buClr>
              <a:buSzPts val="1800"/>
              <a:buChar char="•"/>
              <a:defRPr/>
            </a:lvl8pPr>
            <a:lvl9pPr indent="-342900" lvl="8" marL="4114800" algn="l">
              <a:lnSpc>
                <a:spcPct val="90000"/>
              </a:lnSpc>
              <a:spcBef>
                <a:spcPts val="354"/>
              </a:spcBef>
              <a:spcAft>
                <a:spcPts val="0"/>
              </a:spcAft>
              <a:buClr>
                <a:schemeClr val="dk1"/>
              </a:buClr>
              <a:buSzPts val="1800"/>
              <a:buChar char="•"/>
              <a:defRPr/>
            </a:lvl9pPr>
          </a:lstStyle>
          <a:p/>
        </p:txBody>
      </p:sp>
      <p:sp>
        <p:nvSpPr>
          <p:cNvPr id="48" name="Google Shape;48;p7"/>
          <p:cNvSpPr txBox="1"/>
          <p:nvPr>
            <p:ph idx="3" type="body"/>
          </p:nvPr>
        </p:nvSpPr>
        <p:spPr>
          <a:xfrm>
            <a:off x="4364742" y="1188878"/>
            <a:ext cx="3665351" cy="582651"/>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07"/>
              </a:spcBef>
              <a:spcAft>
                <a:spcPts val="0"/>
              </a:spcAft>
              <a:buClr>
                <a:schemeClr val="dk1"/>
              </a:buClr>
              <a:buSzPts val="1697"/>
              <a:buNone/>
              <a:defRPr b="1" sz="1696"/>
            </a:lvl1pPr>
            <a:lvl2pPr indent="-228600" lvl="1" marL="914400" algn="l">
              <a:lnSpc>
                <a:spcPct val="90000"/>
              </a:lnSpc>
              <a:spcBef>
                <a:spcPts val="354"/>
              </a:spcBef>
              <a:spcAft>
                <a:spcPts val="0"/>
              </a:spcAft>
              <a:buClr>
                <a:schemeClr val="dk1"/>
              </a:buClr>
              <a:buSzPts val="1414"/>
              <a:buNone/>
              <a:defRPr b="1" sz="1414"/>
            </a:lvl2pPr>
            <a:lvl3pPr indent="-228600" lvl="2" marL="1371600" algn="l">
              <a:lnSpc>
                <a:spcPct val="90000"/>
              </a:lnSpc>
              <a:spcBef>
                <a:spcPts val="354"/>
              </a:spcBef>
              <a:spcAft>
                <a:spcPts val="0"/>
              </a:spcAft>
              <a:buClr>
                <a:schemeClr val="dk1"/>
              </a:buClr>
              <a:buSzPts val="1273"/>
              <a:buNone/>
              <a:defRPr b="1" sz="1273"/>
            </a:lvl3pPr>
            <a:lvl4pPr indent="-228600" lvl="3" marL="1828800" algn="l">
              <a:lnSpc>
                <a:spcPct val="90000"/>
              </a:lnSpc>
              <a:spcBef>
                <a:spcPts val="354"/>
              </a:spcBef>
              <a:spcAft>
                <a:spcPts val="0"/>
              </a:spcAft>
              <a:buClr>
                <a:schemeClr val="dk1"/>
              </a:buClr>
              <a:buSzPts val="1132"/>
              <a:buNone/>
              <a:defRPr b="1" sz="1132"/>
            </a:lvl4pPr>
            <a:lvl5pPr indent="-228600" lvl="4" marL="2286000" algn="l">
              <a:lnSpc>
                <a:spcPct val="90000"/>
              </a:lnSpc>
              <a:spcBef>
                <a:spcPts val="354"/>
              </a:spcBef>
              <a:spcAft>
                <a:spcPts val="0"/>
              </a:spcAft>
              <a:buClr>
                <a:schemeClr val="dk1"/>
              </a:buClr>
              <a:buSzPts val="1132"/>
              <a:buNone/>
              <a:defRPr b="1" sz="1132"/>
            </a:lvl5pPr>
            <a:lvl6pPr indent="-228600" lvl="5" marL="2743200" algn="l">
              <a:lnSpc>
                <a:spcPct val="90000"/>
              </a:lnSpc>
              <a:spcBef>
                <a:spcPts val="354"/>
              </a:spcBef>
              <a:spcAft>
                <a:spcPts val="0"/>
              </a:spcAft>
              <a:buClr>
                <a:schemeClr val="dk1"/>
              </a:buClr>
              <a:buSzPts val="1132"/>
              <a:buNone/>
              <a:defRPr b="1" sz="1132"/>
            </a:lvl6pPr>
            <a:lvl7pPr indent="-228600" lvl="6" marL="3200400" algn="l">
              <a:lnSpc>
                <a:spcPct val="90000"/>
              </a:lnSpc>
              <a:spcBef>
                <a:spcPts val="354"/>
              </a:spcBef>
              <a:spcAft>
                <a:spcPts val="0"/>
              </a:spcAft>
              <a:buClr>
                <a:schemeClr val="dk1"/>
              </a:buClr>
              <a:buSzPts val="1132"/>
              <a:buNone/>
              <a:defRPr b="1" sz="1132"/>
            </a:lvl7pPr>
            <a:lvl8pPr indent="-228600" lvl="7" marL="3657600" algn="l">
              <a:lnSpc>
                <a:spcPct val="90000"/>
              </a:lnSpc>
              <a:spcBef>
                <a:spcPts val="354"/>
              </a:spcBef>
              <a:spcAft>
                <a:spcPts val="0"/>
              </a:spcAft>
              <a:buClr>
                <a:schemeClr val="dk1"/>
              </a:buClr>
              <a:buSzPts val="1132"/>
              <a:buNone/>
              <a:defRPr b="1" sz="1132"/>
            </a:lvl8pPr>
            <a:lvl9pPr indent="-228600" lvl="8" marL="4114800" algn="l">
              <a:lnSpc>
                <a:spcPct val="90000"/>
              </a:lnSpc>
              <a:spcBef>
                <a:spcPts val="354"/>
              </a:spcBef>
              <a:spcAft>
                <a:spcPts val="0"/>
              </a:spcAft>
              <a:buClr>
                <a:schemeClr val="dk1"/>
              </a:buClr>
              <a:buSzPts val="1132"/>
              <a:buNone/>
              <a:defRPr b="1" sz="1132"/>
            </a:lvl9pPr>
          </a:lstStyle>
          <a:p/>
        </p:txBody>
      </p:sp>
      <p:sp>
        <p:nvSpPr>
          <p:cNvPr id="49" name="Google Shape;49;p7"/>
          <p:cNvSpPr txBox="1"/>
          <p:nvPr>
            <p:ph idx="4" type="body"/>
          </p:nvPr>
        </p:nvSpPr>
        <p:spPr>
          <a:xfrm>
            <a:off x="4364742" y="1771529"/>
            <a:ext cx="3665351" cy="260565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07"/>
              </a:spcBef>
              <a:spcAft>
                <a:spcPts val="0"/>
              </a:spcAft>
              <a:buClr>
                <a:schemeClr val="dk1"/>
              </a:buClr>
              <a:buSzPts val="1800"/>
              <a:buChar char="•"/>
              <a:defRPr/>
            </a:lvl1pPr>
            <a:lvl2pPr indent="-342900" lvl="1" marL="914400" algn="l">
              <a:lnSpc>
                <a:spcPct val="90000"/>
              </a:lnSpc>
              <a:spcBef>
                <a:spcPts val="354"/>
              </a:spcBef>
              <a:spcAft>
                <a:spcPts val="0"/>
              </a:spcAft>
              <a:buClr>
                <a:schemeClr val="dk1"/>
              </a:buClr>
              <a:buSzPts val="1800"/>
              <a:buChar char="•"/>
              <a:defRPr/>
            </a:lvl2pPr>
            <a:lvl3pPr indent="-342900" lvl="2" marL="1371600" algn="l">
              <a:lnSpc>
                <a:spcPct val="90000"/>
              </a:lnSpc>
              <a:spcBef>
                <a:spcPts val="354"/>
              </a:spcBef>
              <a:spcAft>
                <a:spcPts val="0"/>
              </a:spcAft>
              <a:buClr>
                <a:schemeClr val="dk1"/>
              </a:buClr>
              <a:buSzPts val="1800"/>
              <a:buChar char="•"/>
              <a:defRPr/>
            </a:lvl3pPr>
            <a:lvl4pPr indent="-342900" lvl="3" marL="1828800" algn="l">
              <a:lnSpc>
                <a:spcPct val="90000"/>
              </a:lnSpc>
              <a:spcBef>
                <a:spcPts val="354"/>
              </a:spcBef>
              <a:spcAft>
                <a:spcPts val="0"/>
              </a:spcAft>
              <a:buClr>
                <a:schemeClr val="dk1"/>
              </a:buClr>
              <a:buSzPts val="1800"/>
              <a:buChar char="•"/>
              <a:defRPr/>
            </a:lvl4pPr>
            <a:lvl5pPr indent="-342900" lvl="4" marL="2286000" algn="l">
              <a:lnSpc>
                <a:spcPct val="90000"/>
              </a:lnSpc>
              <a:spcBef>
                <a:spcPts val="354"/>
              </a:spcBef>
              <a:spcAft>
                <a:spcPts val="0"/>
              </a:spcAft>
              <a:buClr>
                <a:schemeClr val="dk1"/>
              </a:buClr>
              <a:buSzPts val="1800"/>
              <a:buChar char="•"/>
              <a:defRPr/>
            </a:lvl5pPr>
            <a:lvl6pPr indent="-342900" lvl="5" marL="2743200" algn="l">
              <a:lnSpc>
                <a:spcPct val="90000"/>
              </a:lnSpc>
              <a:spcBef>
                <a:spcPts val="354"/>
              </a:spcBef>
              <a:spcAft>
                <a:spcPts val="0"/>
              </a:spcAft>
              <a:buClr>
                <a:schemeClr val="dk1"/>
              </a:buClr>
              <a:buSzPts val="1800"/>
              <a:buChar char="•"/>
              <a:defRPr/>
            </a:lvl6pPr>
            <a:lvl7pPr indent="-342900" lvl="6" marL="3200400" algn="l">
              <a:lnSpc>
                <a:spcPct val="90000"/>
              </a:lnSpc>
              <a:spcBef>
                <a:spcPts val="354"/>
              </a:spcBef>
              <a:spcAft>
                <a:spcPts val="0"/>
              </a:spcAft>
              <a:buClr>
                <a:schemeClr val="dk1"/>
              </a:buClr>
              <a:buSzPts val="1800"/>
              <a:buChar char="•"/>
              <a:defRPr/>
            </a:lvl7pPr>
            <a:lvl8pPr indent="-342900" lvl="7" marL="3657600" algn="l">
              <a:lnSpc>
                <a:spcPct val="90000"/>
              </a:lnSpc>
              <a:spcBef>
                <a:spcPts val="354"/>
              </a:spcBef>
              <a:spcAft>
                <a:spcPts val="0"/>
              </a:spcAft>
              <a:buClr>
                <a:schemeClr val="dk1"/>
              </a:buClr>
              <a:buSzPts val="1800"/>
              <a:buChar char="•"/>
              <a:defRPr/>
            </a:lvl8pPr>
            <a:lvl9pPr indent="-342900" lvl="8" marL="4114800" algn="l">
              <a:lnSpc>
                <a:spcPct val="90000"/>
              </a:lnSpc>
              <a:spcBef>
                <a:spcPts val="354"/>
              </a:spcBef>
              <a:spcAft>
                <a:spcPts val="0"/>
              </a:spcAft>
              <a:buClr>
                <a:schemeClr val="dk1"/>
              </a:buClr>
              <a:buSzPts val="1800"/>
              <a:buChar char="•"/>
              <a:defRPr/>
            </a:lvl9pPr>
          </a:lstStyle>
          <a:p/>
        </p:txBody>
      </p:sp>
      <p:sp>
        <p:nvSpPr>
          <p:cNvPr id="50" name="Google Shape;50;p7"/>
          <p:cNvSpPr txBox="1"/>
          <p:nvPr>
            <p:ph idx="10" type="dt"/>
          </p:nvPr>
        </p:nvSpPr>
        <p:spPr>
          <a:xfrm>
            <a:off x="592743" y="4495058"/>
            <a:ext cx="1939885" cy="2582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2855943" y="4495058"/>
            <a:ext cx="2909828" cy="2582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089085" y="4495058"/>
            <a:ext cx="1939885" cy="258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592743" y="258208"/>
            <a:ext cx="7436227" cy="93740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592743" y="4495058"/>
            <a:ext cx="1939885" cy="2582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2855943" y="4495058"/>
            <a:ext cx="2909828" cy="2582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089085" y="4495058"/>
            <a:ext cx="1939885" cy="258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593866" y="323321"/>
            <a:ext cx="2780727" cy="113162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263"/>
              <a:buFont typeface="Calibri"/>
              <a:buNone/>
              <a:defRPr sz="22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665351" y="698283"/>
            <a:ext cx="4364742" cy="3446511"/>
          </a:xfrm>
          <a:prstGeom prst="rect">
            <a:avLst/>
          </a:prstGeom>
          <a:noFill/>
          <a:ln>
            <a:noFill/>
          </a:ln>
        </p:spPr>
        <p:txBody>
          <a:bodyPr anchorCtr="0" anchor="t" bIns="45700" lIns="91425" spcFirstLastPara="1" rIns="91425" wrap="square" tIns="45700">
            <a:noAutofit/>
          </a:bodyPr>
          <a:lstStyle>
            <a:lvl1pPr indent="-372300" lvl="0" marL="457200" algn="l">
              <a:lnSpc>
                <a:spcPct val="90000"/>
              </a:lnSpc>
              <a:spcBef>
                <a:spcPts val="707"/>
              </a:spcBef>
              <a:spcAft>
                <a:spcPts val="0"/>
              </a:spcAft>
              <a:buClr>
                <a:schemeClr val="dk1"/>
              </a:buClr>
              <a:buSzPts val="2263"/>
              <a:buChar char="•"/>
              <a:defRPr sz="2263"/>
            </a:lvl1pPr>
            <a:lvl2pPr indent="-354330" lvl="1" marL="914400" algn="l">
              <a:lnSpc>
                <a:spcPct val="90000"/>
              </a:lnSpc>
              <a:spcBef>
                <a:spcPts val="354"/>
              </a:spcBef>
              <a:spcAft>
                <a:spcPts val="0"/>
              </a:spcAft>
              <a:buClr>
                <a:schemeClr val="dk1"/>
              </a:buClr>
              <a:buSzPts val="1980"/>
              <a:buChar char="•"/>
              <a:defRPr sz="1979"/>
            </a:lvl2pPr>
            <a:lvl3pPr indent="-336359" lvl="2" marL="1371600" algn="l">
              <a:lnSpc>
                <a:spcPct val="90000"/>
              </a:lnSpc>
              <a:spcBef>
                <a:spcPts val="354"/>
              </a:spcBef>
              <a:spcAft>
                <a:spcPts val="0"/>
              </a:spcAft>
              <a:buClr>
                <a:schemeClr val="dk1"/>
              </a:buClr>
              <a:buSzPts val="1697"/>
              <a:buChar char="•"/>
              <a:defRPr sz="1696"/>
            </a:lvl3pPr>
            <a:lvl4pPr indent="-318389" lvl="3" marL="1828800" algn="l">
              <a:lnSpc>
                <a:spcPct val="90000"/>
              </a:lnSpc>
              <a:spcBef>
                <a:spcPts val="354"/>
              </a:spcBef>
              <a:spcAft>
                <a:spcPts val="0"/>
              </a:spcAft>
              <a:buClr>
                <a:schemeClr val="dk1"/>
              </a:buClr>
              <a:buSzPts val="1414"/>
              <a:buChar char="•"/>
              <a:defRPr sz="1414"/>
            </a:lvl4pPr>
            <a:lvl5pPr indent="-318389" lvl="4" marL="2286000" algn="l">
              <a:lnSpc>
                <a:spcPct val="90000"/>
              </a:lnSpc>
              <a:spcBef>
                <a:spcPts val="354"/>
              </a:spcBef>
              <a:spcAft>
                <a:spcPts val="0"/>
              </a:spcAft>
              <a:buClr>
                <a:schemeClr val="dk1"/>
              </a:buClr>
              <a:buSzPts val="1414"/>
              <a:buChar char="•"/>
              <a:defRPr sz="1414"/>
            </a:lvl5pPr>
            <a:lvl6pPr indent="-318389" lvl="5" marL="2743200" algn="l">
              <a:lnSpc>
                <a:spcPct val="90000"/>
              </a:lnSpc>
              <a:spcBef>
                <a:spcPts val="354"/>
              </a:spcBef>
              <a:spcAft>
                <a:spcPts val="0"/>
              </a:spcAft>
              <a:buClr>
                <a:schemeClr val="dk1"/>
              </a:buClr>
              <a:buSzPts val="1414"/>
              <a:buChar char="•"/>
              <a:defRPr sz="1414"/>
            </a:lvl6pPr>
            <a:lvl7pPr indent="-318389" lvl="6" marL="3200400" algn="l">
              <a:lnSpc>
                <a:spcPct val="90000"/>
              </a:lnSpc>
              <a:spcBef>
                <a:spcPts val="354"/>
              </a:spcBef>
              <a:spcAft>
                <a:spcPts val="0"/>
              </a:spcAft>
              <a:buClr>
                <a:schemeClr val="dk1"/>
              </a:buClr>
              <a:buSzPts val="1414"/>
              <a:buChar char="•"/>
              <a:defRPr sz="1414"/>
            </a:lvl7pPr>
            <a:lvl8pPr indent="-318389" lvl="7" marL="3657600" algn="l">
              <a:lnSpc>
                <a:spcPct val="90000"/>
              </a:lnSpc>
              <a:spcBef>
                <a:spcPts val="354"/>
              </a:spcBef>
              <a:spcAft>
                <a:spcPts val="0"/>
              </a:spcAft>
              <a:buClr>
                <a:schemeClr val="dk1"/>
              </a:buClr>
              <a:buSzPts val="1414"/>
              <a:buChar char="•"/>
              <a:defRPr sz="1414"/>
            </a:lvl8pPr>
            <a:lvl9pPr indent="-318389" lvl="8" marL="4114800" algn="l">
              <a:lnSpc>
                <a:spcPct val="90000"/>
              </a:lnSpc>
              <a:spcBef>
                <a:spcPts val="354"/>
              </a:spcBef>
              <a:spcAft>
                <a:spcPts val="0"/>
              </a:spcAft>
              <a:buClr>
                <a:schemeClr val="dk1"/>
              </a:buClr>
              <a:buSzPts val="1414"/>
              <a:buChar char="•"/>
              <a:defRPr sz="1414"/>
            </a:lvl9pPr>
          </a:lstStyle>
          <a:p/>
        </p:txBody>
      </p:sp>
      <p:sp>
        <p:nvSpPr>
          <p:cNvPr id="61" name="Google Shape;61;p9"/>
          <p:cNvSpPr txBox="1"/>
          <p:nvPr>
            <p:ph idx="2" type="body"/>
          </p:nvPr>
        </p:nvSpPr>
        <p:spPr>
          <a:xfrm>
            <a:off x="593866" y="1454944"/>
            <a:ext cx="2780727" cy="269546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07"/>
              </a:spcBef>
              <a:spcAft>
                <a:spcPts val="0"/>
              </a:spcAft>
              <a:buClr>
                <a:schemeClr val="dk1"/>
              </a:buClr>
              <a:buSzPts val="1132"/>
              <a:buNone/>
              <a:defRPr sz="1132"/>
            </a:lvl1pPr>
            <a:lvl2pPr indent="-228600" lvl="1" marL="914400" algn="l">
              <a:lnSpc>
                <a:spcPct val="90000"/>
              </a:lnSpc>
              <a:spcBef>
                <a:spcPts val="354"/>
              </a:spcBef>
              <a:spcAft>
                <a:spcPts val="0"/>
              </a:spcAft>
              <a:buClr>
                <a:schemeClr val="dk1"/>
              </a:buClr>
              <a:buSzPts val="990"/>
              <a:buNone/>
              <a:defRPr sz="989"/>
            </a:lvl2pPr>
            <a:lvl3pPr indent="-228600" lvl="2" marL="1371600" algn="l">
              <a:lnSpc>
                <a:spcPct val="90000"/>
              </a:lnSpc>
              <a:spcBef>
                <a:spcPts val="354"/>
              </a:spcBef>
              <a:spcAft>
                <a:spcPts val="0"/>
              </a:spcAft>
              <a:buClr>
                <a:schemeClr val="dk1"/>
              </a:buClr>
              <a:buSzPts val="849"/>
              <a:buNone/>
              <a:defRPr sz="849"/>
            </a:lvl3pPr>
            <a:lvl4pPr indent="-228600" lvl="3" marL="1828800" algn="l">
              <a:lnSpc>
                <a:spcPct val="90000"/>
              </a:lnSpc>
              <a:spcBef>
                <a:spcPts val="354"/>
              </a:spcBef>
              <a:spcAft>
                <a:spcPts val="0"/>
              </a:spcAft>
              <a:buClr>
                <a:schemeClr val="dk1"/>
              </a:buClr>
              <a:buSzPts val="707"/>
              <a:buNone/>
              <a:defRPr sz="707"/>
            </a:lvl4pPr>
            <a:lvl5pPr indent="-228600" lvl="4" marL="2286000" algn="l">
              <a:lnSpc>
                <a:spcPct val="90000"/>
              </a:lnSpc>
              <a:spcBef>
                <a:spcPts val="354"/>
              </a:spcBef>
              <a:spcAft>
                <a:spcPts val="0"/>
              </a:spcAft>
              <a:buClr>
                <a:schemeClr val="dk1"/>
              </a:buClr>
              <a:buSzPts val="707"/>
              <a:buNone/>
              <a:defRPr sz="707"/>
            </a:lvl5pPr>
            <a:lvl6pPr indent="-228600" lvl="5" marL="2743200" algn="l">
              <a:lnSpc>
                <a:spcPct val="90000"/>
              </a:lnSpc>
              <a:spcBef>
                <a:spcPts val="354"/>
              </a:spcBef>
              <a:spcAft>
                <a:spcPts val="0"/>
              </a:spcAft>
              <a:buClr>
                <a:schemeClr val="dk1"/>
              </a:buClr>
              <a:buSzPts val="707"/>
              <a:buNone/>
              <a:defRPr sz="707"/>
            </a:lvl6pPr>
            <a:lvl7pPr indent="-228600" lvl="6" marL="3200400" algn="l">
              <a:lnSpc>
                <a:spcPct val="90000"/>
              </a:lnSpc>
              <a:spcBef>
                <a:spcPts val="354"/>
              </a:spcBef>
              <a:spcAft>
                <a:spcPts val="0"/>
              </a:spcAft>
              <a:buClr>
                <a:schemeClr val="dk1"/>
              </a:buClr>
              <a:buSzPts val="707"/>
              <a:buNone/>
              <a:defRPr sz="707"/>
            </a:lvl7pPr>
            <a:lvl8pPr indent="-228600" lvl="7" marL="3657600" algn="l">
              <a:lnSpc>
                <a:spcPct val="90000"/>
              </a:lnSpc>
              <a:spcBef>
                <a:spcPts val="354"/>
              </a:spcBef>
              <a:spcAft>
                <a:spcPts val="0"/>
              </a:spcAft>
              <a:buClr>
                <a:schemeClr val="dk1"/>
              </a:buClr>
              <a:buSzPts val="707"/>
              <a:buNone/>
              <a:defRPr sz="707"/>
            </a:lvl8pPr>
            <a:lvl9pPr indent="-228600" lvl="8" marL="4114800" algn="l">
              <a:lnSpc>
                <a:spcPct val="90000"/>
              </a:lnSpc>
              <a:spcBef>
                <a:spcPts val="354"/>
              </a:spcBef>
              <a:spcAft>
                <a:spcPts val="0"/>
              </a:spcAft>
              <a:buClr>
                <a:schemeClr val="dk1"/>
              </a:buClr>
              <a:buSzPts val="707"/>
              <a:buNone/>
              <a:defRPr sz="707"/>
            </a:lvl9pPr>
          </a:lstStyle>
          <a:p/>
        </p:txBody>
      </p:sp>
      <p:sp>
        <p:nvSpPr>
          <p:cNvPr id="62" name="Google Shape;62;p9"/>
          <p:cNvSpPr txBox="1"/>
          <p:nvPr>
            <p:ph idx="10" type="dt"/>
          </p:nvPr>
        </p:nvSpPr>
        <p:spPr>
          <a:xfrm>
            <a:off x="592743" y="4495058"/>
            <a:ext cx="1939885" cy="2582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2855943" y="4495058"/>
            <a:ext cx="2909828" cy="2582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089085" y="4495058"/>
            <a:ext cx="1939885" cy="258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593866" y="323321"/>
            <a:ext cx="2780727" cy="113162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263"/>
              <a:buFont typeface="Calibri"/>
              <a:buNone/>
              <a:defRPr sz="22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665351" y="698283"/>
            <a:ext cx="4364742" cy="344651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07"/>
              </a:spcBef>
              <a:spcAft>
                <a:spcPts val="0"/>
              </a:spcAft>
              <a:buClr>
                <a:schemeClr val="dk1"/>
              </a:buClr>
              <a:buSzPts val="2263"/>
              <a:buFont typeface="Arial"/>
              <a:buNone/>
              <a:defRPr b="0" i="0" sz="2263" u="none" cap="none" strike="noStrike">
                <a:solidFill>
                  <a:schemeClr val="dk1"/>
                </a:solidFill>
                <a:latin typeface="Calibri"/>
                <a:ea typeface="Calibri"/>
                <a:cs typeface="Calibri"/>
                <a:sym typeface="Calibri"/>
              </a:defRPr>
            </a:lvl1pPr>
            <a:lvl2pPr lvl="1" marR="0" rtl="0" algn="l">
              <a:lnSpc>
                <a:spcPct val="90000"/>
              </a:lnSpc>
              <a:spcBef>
                <a:spcPts val="354"/>
              </a:spcBef>
              <a:spcAft>
                <a:spcPts val="0"/>
              </a:spcAft>
              <a:buClr>
                <a:schemeClr val="dk1"/>
              </a:buClr>
              <a:buSzPts val="1980"/>
              <a:buFont typeface="Arial"/>
              <a:buNone/>
              <a:defRPr b="0" i="0" sz="1979" u="none" cap="none" strike="noStrike">
                <a:solidFill>
                  <a:schemeClr val="dk1"/>
                </a:solidFill>
                <a:latin typeface="Calibri"/>
                <a:ea typeface="Calibri"/>
                <a:cs typeface="Calibri"/>
                <a:sym typeface="Calibri"/>
              </a:defRPr>
            </a:lvl2pPr>
            <a:lvl3pPr lvl="2" marR="0" rtl="0" algn="l">
              <a:lnSpc>
                <a:spcPct val="90000"/>
              </a:lnSpc>
              <a:spcBef>
                <a:spcPts val="354"/>
              </a:spcBef>
              <a:spcAft>
                <a:spcPts val="0"/>
              </a:spcAft>
              <a:buClr>
                <a:schemeClr val="dk1"/>
              </a:buClr>
              <a:buSzPts val="1697"/>
              <a:buFont typeface="Arial"/>
              <a:buNone/>
              <a:defRPr b="0" i="0" sz="1696" u="none" cap="none" strike="noStrike">
                <a:solidFill>
                  <a:schemeClr val="dk1"/>
                </a:solidFill>
                <a:latin typeface="Calibri"/>
                <a:ea typeface="Calibri"/>
                <a:cs typeface="Calibri"/>
                <a:sym typeface="Calibri"/>
              </a:defRPr>
            </a:lvl3pPr>
            <a:lvl4pPr lvl="3" marR="0" rtl="0" algn="l">
              <a:lnSpc>
                <a:spcPct val="90000"/>
              </a:lnSpc>
              <a:spcBef>
                <a:spcPts val="354"/>
              </a:spcBef>
              <a:spcAft>
                <a:spcPts val="0"/>
              </a:spcAft>
              <a:buClr>
                <a:schemeClr val="dk1"/>
              </a:buClr>
              <a:buSzPts val="1414"/>
              <a:buFont typeface="Arial"/>
              <a:buNone/>
              <a:defRPr b="0" i="0" sz="1414" u="none" cap="none" strike="noStrike">
                <a:solidFill>
                  <a:schemeClr val="dk1"/>
                </a:solidFill>
                <a:latin typeface="Calibri"/>
                <a:ea typeface="Calibri"/>
                <a:cs typeface="Calibri"/>
                <a:sym typeface="Calibri"/>
              </a:defRPr>
            </a:lvl4pPr>
            <a:lvl5pPr lvl="4" marR="0" rtl="0" algn="l">
              <a:lnSpc>
                <a:spcPct val="90000"/>
              </a:lnSpc>
              <a:spcBef>
                <a:spcPts val="354"/>
              </a:spcBef>
              <a:spcAft>
                <a:spcPts val="0"/>
              </a:spcAft>
              <a:buClr>
                <a:schemeClr val="dk1"/>
              </a:buClr>
              <a:buSzPts val="1414"/>
              <a:buFont typeface="Arial"/>
              <a:buNone/>
              <a:defRPr b="0" i="0" sz="1414" u="none" cap="none" strike="noStrike">
                <a:solidFill>
                  <a:schemeClr val="dk1"/>
                </a:solidFill>
                <a:latin typeface="Calibri"/>
                <a:ea typeface="Calibri"/>
                <a:cs typeface="Calibri"/>
                <a:sym typeface="Calibri"/>
              </a:defRPr>
            </a:lvl5pPr>
            <a:lvl6pPr lvl="5" marR="0" rtl="0" algn="l">
              <a:lnSpc>
                <a:spcPct val="90000"/>
              </a:lnSpc>
              <a:spcBef>
                <a:spcPts val="354"/>
              </a:spcBef>
              <a:spcAft>
                <a:spcPts val="0"/>
              </a:spcAft>
              <a:buClr>
                <a:schemeClr val="dk1"/>
              </a:buClr>
              <a:buSzPts val="1414"/>
              <a:buFont typeface="Arial"/>
              <a:buNone/>
              <a:defRPr b="0" i="0" sz="1414" u="none" cap="none" strike="noStrike">
                <a:solidFill>
                  <a:schemeClr val="dk1"/>
                </a:solidFill>
                <a:latin typeface="Calibri"/>
                <a:ea typeface="Calibri"/>
                <a:cs typeface="Calibri"/>
                <a:sym typeface="Calibri"/>
              </a:defRPr>
            </a:lvl6pPr>
            <a:lvl7pPr lvl="6" marR="0" rtl="0" algn="l">
              <a:lnSpc>
                <a:spcPct val="90000"/>
              </a:lnSpc>
              <a:spcBef>
                <a:spcPts val="354"/>
              </a:spcBef>
              <a:spcAft>
                <a:spcPts val="0"/>
              </a:spcAft>
              <a:buClr>
                <a:schemeClr val="dk1"/>
              </a:buClr>
              <a:buSzPts val="1414"/>
              <a:buFont typeface="Arial"/>
              <a:buNone/>
              <a:defRPr b="0" i="0" sz="1414" u="none" cap="none" strike="noStrike">
                <a:solidFill>
                  <a:schemeClr val="dk1"/>
                </a:solidFill>
                <a:latin typeface="Calibri"/>
                <a:ea typeface="Calibri"/>
                <a:cs typeface="Calibri"/>
                <a:sym typeface="Calibri"/>
              </a:defRPr>
            </a:lvl7pPr>
            <a:lvl8pPr lvl="7" marR="0" rtl="0" algn="l">
              <a:lnSpc>
                <a:spcPct val="90000"/>
              </a:lnSpc>
              <a:spcBef>
                <a:spcPts val="354"/>
              </a:spcBef>
              <a:spcAft>
                <a:spcPts val="0"/>
              </a:spcAft>
              <a:buClr>
                <a:schemeClr val="dk1"/>
              </a:buClr>
              <a:buSzPts val="1414"/>
              <a:buFont typeface="Arial"/>
              <a:buNone/>
              <a:defRPr b="0" i="0" sz="1414" u="none" cap="none" strike="noStrike">
                <a:solidFill>
                  <a:schemeClr val="dk1"/>
                </a:solidFill>
                <a:latin typeface="Calibri"/>
                <a:ea typeface="Calibri"/>
                <a:cs typeface="Calibri"/>
                <a:sym typeface="Calibri"/>
              </a:defRPr>
            </a:lvl8pPr>
            <a:lvl9pPr lvl="8" marR="0" rtl="0" algn="l">
              <a:lnSpc>
                <a:spcPct val="90000"/>
              </a:lnSpc>
              <a:spcBef>
                <a:spcPts val="354"/>
              </a:spcBef>
              <a:spcAft>
                <a:spcPts val="0"/>
              </a:spcAft>
              <a:buClr>
                <a:schemeClr val="dk1"/>
              </a:buClr>
              <a:buSzPts val="1414"/>
              <a:buFont typeface="Arial"/>
              <a:buNone/>
              <a:defRPr b="0" i="0" sz="1414"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593866" y="1454944"/>
            <a:ext cx="2780727" cy="269546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07"/>
              </a:spcBef>
              <a:spcAft>
                <a:spcPts val="0"/>
              </a:spcAft>
              <a:buClr>
                <a:schemeClr val="dk1"/>
              </a:buClr>
              <a:buSzPts val="1132"/>
              <a:buNone/>
              <a:defRPr sz="1132"/>
            </a:lvl1pPr>
            <a:lvl2pPr indent="-228600" lvl="1" marL="914400" algn="l">
              <a:lnSpc>
                <a:spcPct val="90000"/>
              </a:lnSpc>
              <a:spcBef>
                <a:spcPts val="354"/>
              </a:spcBef>
              <a:spcAft>
                <a:spcPts val="0"/>
              </a:spcAft>
              <a:buClr>
                <a:schemeClr val="dk1"/>
              </a:buClr>
              <a:buSzPts val="990"/>
              <a:buNone/>
              <a:defRPr sz="989"/>
            </a:lvl2pPr>
            <a:lvl3pPr indent="-228600" lvl="2" marL="1371600" algn="l">
              <a:lnSpc>
                <a:spcPct val="90000"/>
              </a:lnSpc>
              <a:spcBef>
                <a:spcPts val="354"/>
              </a:spcBef>
              <a:spcAft>
                <a:spcPts val="0"/>
              </a:spcAft>
              <a:buClr>
                <a:schemeClr val="dk1"/>
              </a:buClr>
              <a:buSzPts val="849"/>
              <a:buNone/>
              <a:defRPr sz="849"/>
            </a:lvl3pPr>
            <a:lvl4pPr indent="-228600" lvl="3" marL="1828800" algn="l">
              <a:lnSpc>
                <a:spcPct val="90000"/>
              </a:lnSpc>
              <a:spcBef>
                <a:spcPts val="354"/>
              </a:spcBef>
              <a:spcAft>
                <a:spcPts val="0"/>
              </a:spcAft>
              <a:buClr>
                <a:schemeClr val="dk1"/>
              </a:buClr>
              <a:buSzPts val="707"/>
              <a:buNone/>
              <a:defRPr sz="707"/>
            </a:lvl4pPr>
            <a:lvl5pPr indent="-228600" lvl="4" marL="2286000" algn="l">
              <a:lnSpc>
                <a:spcPct val="90000"/>
              </a:lnSpc>
              <a:spcBef>
                <a:spcPts val="354"/>
              </a:spcBef>
              <a:spcAft>
                <a:spcPts val="0"/>
              </a:spcAft>
              <a:buClr>
                <a:schemeClr val="dk1"/>
              </a:buClr>
              <a:buSzPts val="707"/>
              <a:buNone/>
              <a:defRPr sz="707"/>
            </a:lvl5pPr>
            <a:lvl6pPr indent="-228600" lvl="5" marL="2743200" algn="l">
              <a:lnSpc>
                <a:spcPct val="90000"/>
              </a:lnSpc>
              <a:spcBef>
                <a:spcPts val="354"/>
              </a:spcBef>
              <a:spcAft>
                <a:spcPts val="0"/>
              </a:spcAft>
              <a:buClr>
                <a:schemeClr val="dk1"/>
              </a:buClr>
              <a:buSzPts val="707"/>
              <a:buNone/>
              <a:defRPr sz="707"/>
            </a:lvl6pPr>
            <a:lvl7pPr indent="-228600" lvl="6" marL="3200400" algn="l">
              <a:lnSpc>
                <a:spcPct val="90000"/>
              </a:lnSpc>
              <a:spcBef>
                <a:spcPts val="354"/>
              </a:spcBef>
              <a:spcAft>
                <a:spcPts val="0"/>
              </a:spcAft>
              <a:buClr>
                <a:schemeClr val="dk1"/>
              </a:buClr>
              <a:buSzPts val="707"/>
              <a:buNone/>
              <a:defRPr sz="707"/>
            </a:lvl7pPr>
            <a:lvl8pPr indent="-228600" lvl="7" marL="3657600" algn="l">
              <a:lnSpc>
                <a:spcPct val="90000"/>
              </a:lnSpc>
              <a:spcBef>
                <a:spcPts val="354"/>
              </a:spcBef>
              <a:spcAft>
                <a:spcPts val="0"/>
              </a:spcAft>
              <a:buClr>
                <a:schemeClr val="dk1"/>
              </a:buClr>
              <a:buSzPts val="707"/>
              <a:buNone/>
              <a:defRPr sz="707"/>
            </a:lvl8pPr>
            <a:lvl9pPr indent="-228600" lvl="8" marL="4114800" algn="l">
              <a:lnSpc>
                <a:spcPct val="90000"/>
              </a:lnSpc>
              <a:spcBef>
                <a:spcPts val="354"/>
              </a:spcBef>
              <a:spcAft>
                <a:spcPts val="0"/>
              </a:spcAft>
              <a:buClr>
                <a:schemeClr val="dk1"/>
              </a:buClr>
              <a:buSzPts val="707"/>
              <a:buNone/>
              <a:defRPr sz="707"/>
            </a:lvl9pPr>
          </a:lstStyle>
          <a:p/>
        </p:txBody>
      </p:sp>
      <p:sp>
        <p:nvSpPr>
          <p:cNvPr id="69" name="Google Shape;69;p10"/>
          <p:cNvSpPr txBox="1"/>
          <p:nvPr>
            <p:ph idx="10" type="dt"/>
          </p:nvPr>
        </p:nvSpPr>
        <p:spPr>
          <a:xfrm>
            <a:off x="592743" y="4495058"/>
            <a:ext cx="1939885" cy="2582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2855943" y="4495058"/>
            <a:ext cx="2909828" cy="2582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089085" y="4495058"/>
            <a:ext cx="1939885" cy="2582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92743" y="258208"/>
            <a:ext cx="7436227" cy="93740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112"/>
              <a:buFont typeface="Calibri"/>
              <a:buNone/>
              <a:defRPr b="0" i="0" sz="3112"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592743" y="1291038"/>
            <a:ext cx="7436227" cy="3077162"/>
          </a:xfrm>
          <a:prstGeom prst="rect">
            <a:avLst/>
          </a:prstGeom>
          <a:noFill/>
          <a:ln>
            <a:noFill/>
          </a:ln>
        </p:spPr>
        <p:txBody>
          <a:bodyPr anchorCtr="0" anchor="t" bIns="45700" lIns="91425" spcFirstLastPara="1" rIns="91425" wrap="square" tIns="45700">
            <a:noAutofit/>
          </a:bodyPr>
          <a:lstStyle>
            <a:lvl1pPr indent="-354330" lvl="0" marL="457200" marR="0" rtl="0" algn="l">
              <a:lnSpc>
                <a:spcPct val="90000"/>
              </a:lnSpc>
              <a:spcBef>
                <a:spcPts val="707"/>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1pPr>
            <a:lvl2pPr indent="-336359" lvl="1" marL="914400" marR="0" rtl="0" algn="l">
              <a:lnSpc>
                <a:spcPct val="90000"/>
              </a:lnSpc>
              <a:spcBef>
                <a:spcPts val="354"/>
              </a:spcBef>
              <a:spcAft>
                <a:spcPts val="0"/>
              </a:spcAft>
              <a:buClr>
                <a:schemeClr val="dk1"/>
              </a:buClr>
              <a:buSzPts val="1697"/>
              <a:buFont typeface="Arial"/>
              <a:buChar char="•"/>
              <a:defRPr b="0" i="0" sz="1696" u="none" cap="none" strike="noStrike">
                <a:solidFill>
                  <a:schemeClr val="dk1"/>
                </a:solidFill>
                <a:latin typeface="Calibri"/>
                <a:ea typeface="Calibri"/>
                <a:cs typeface="Calibri"/>
                <a:sym typeface="Calibri"/>
              </a:defRPr>
            </a:lvl2pPr>
            <a:lvl3pPr indent="-318389" lvl="2" marL="1371600" marR="0" rtl="0" algn="l">
              <a:lnSpc>
                <a:spcPct val="90000"/>
              </a:lnSpc>
              <a:spcBef>
                <a:spcPts val="354"/>
              </a:spcBef>
              <a:spcAft>
                <a:spcPts val="0"/>
              </a:spcAft>
              <a:buClr>
                <a:schemeClr val="dk1"/>
              </a:buClr>
              <a:buSzPts val="1414"/>
              <a:buFont typeface="Arial"/>
              <a:buChar char="•"/>
              <a:defRPr b="0" i="0" sz="1414" u="none" cap="none" strike="noStrike">
                <a:solidFill>
                  <a:schemeClr val="dk1"/>
                </a:solidFill>
                <a:latin typeface="Calibri"/>
                <a:ea typeface="Calibri"/>
                <a:cs typeface="Calibri"/>
                <a:sym typeface="Calibri"/>
              </a:defRPr>
            </a:lvl3pPr>
            <a:lvl4pPr indent="-309435" lvl="3" marL="1828800" marR="0" rtl="0" algn="l">
              <a:lnSpc>
                <a:spcPct val="90000"/>
              </a:lnSpc>
              <a:spcBef>
                <a:spcPts val="354"/>
              </a:spcBef>
              <a:spcAft>
                <a:spcPts val="0"/>
              </a:spcAft>
              <a:buClr>
                <a:schemeClr val="dk1"/>
              </a:buClr>
              <a:buSzPts val="1273"/>
              <a:buFont typeface="Arial"/>
              <a:buChar char="•"/>
              <a:defRPr b="0" i="0" sz="1273" u="none" cap="none" strike="noStrike">
                <a:solidFill>
                  <a:schemeClr val="dk1"/>
                </a:solidFill>
                <a:latin typeface="Calibri"/>
                <a:ea typeface="Calibri"/>
                <a:cs typeface="Calibri"/>
                <a:sym typeface="Calibri"/>
              </a:defRPr>
            </a:lvl4pPr>
            <a:lvl5pPr indent="-309435" lvl="4" marL="2286000" marR="0" rtl="0" algn="l">
              <a:lnSpc>
                <a:spcPct val="90000"/>
              </a:lnSpc>
              <a:spcBef>
                <a:spcPts val="354"/>
              </a:spcBef>
              <a:spcAft>
                <a:spcPts val="0"/>
              </a:spcAft>
              <a:buClr>
                <a:schemeClr val="dk1"/>
              </a:buClr>
              <a:buSzPts val="1273"/>
              <a:buFont typeface="Arial"/>
              <a:buChar char="•"/>
              <a:defRPr b="0" i="0" sz="1273" u="none" cap="none" strike="noStrike">
                <a:solidFill>
                  <a:schemeClr val="dk1"/>
                </a:solidFill>
                <a:latin typeface="Calibri"/>
                <a:ea typeface="Calibri"/>
                <a:cs typeface="Calibri"/>
                <a:sym typeface="Calibri"/>
              </a:defRPr>
            </a:lvl5pPr>
            <a:lvl6pPr indent="-309435" lvl="5" marL="2743200" marR="0" rtl="0" algn="l">
              <a:lnSpc>
                <a:spcPct val="90000"/>
              </a:lnSpc>
              <a:spcBef>
                <a:spcPts val="354"/>
              </a:spcBef>
              <a:spcAft>
                <a:spcPts val="0"/>
              </a:spcAft>
              <a:buClr>
                <a:schemeClr val="dk1"/>
              </a:buClr>
              <a:buSzPts val="1273"/>
              <a:buFont typeface="Arial"/>
              <a:buChar char="•"/>
              <a:defRPr b="0" i="0" sz="1273" u="none" cap="none" strike="noStrike">
                <a:solidFill>
                  <a:schemeClr val="dk1"/>
                </a:solidFill>
                <a:latin typeface="Calibri"/>
                <a:ea typeface="Calibri"/>
                <a:cs typeface="Calibri"/>
                <a:sym typeface="Calibri"/>
              </a:defRPr>
            </a:lvl6pPr>
            <a:lvl7pPr indent="-309435" lvl="6" marL="3200400" marR="0" rtl="0" algn="l">
              <a:lnSpc>
                <a:spcPct val="90000"/>
              </a:lnSpc>
              <a:spcBef>
                <a:spcPts val="354"/>
              </a:spcBef>
              <a:spcAft>
                <a:spcPts val="0"/>
              </a:spcAft>
              <a:buClr>
                <a:schemeClr val="dk1"/>
              </a:buClr>
              <a:buSzPts val="1273"/>
              <a:buFont typeface="Arial"/>
              <a:buChar char="•"/>
              <a:defRPr b="0" i="0" sz="1273" u="none" cap="none" strike="noStrike">
                <a:solidFill>
                  <a:schemeClr val="dk1"/>
                </a:solidFill>
                <a:latin typeface="Calibri"/>
                <a:ea typeface="Calibri"/>
                <a:cs typeface="Calibri"/>
                <a:sym typeface="Calibri"/>
              </a:defRPr>
            </a:lvl7pPr>
            <a:lvl8pPr indent="-309435" lvl="7" marL="3657600" marR="0" rtl="0" algn="l">
              <a:lnSpc>
                <a:spcPct val="90000"/>
              </a:lnSpc>
              <a:spcBef>
                <a:spcPts val="354"/>
              </a:spcBef>
              <a:spcAft>
                <a:spcPts val="0"/>
              </a:spcAft>
              <a:buClr>
                <a:schemeClr val="dk1"/>
              </a:buClr>
              <a:buSzPts val="1273"/>
              <a:buFont typeface="Arial"/>
              <a:buChar char="•"/>
              <a:defRPr b="0" i="0" sz="1273" u="none" cap="none" strike="noStrike">
                <a:solidFill>
                  <a:schemeClr val="dk1"/>
                </a:solidFill>
                <a:latin typeface="Calibri"/>
                <a:ea typeface="Calibri"/>
                <a:cs typeface="Calibri"/>
                <a:sym typeface="Calibri"/>
              </a:defRPr>
            </a:lvl8pPr>
            <a:lvl9pPr indent="-309435" lvl="8" marL="4114800" marR="0" rtl="0" algn="l">
              <a:lnSpc>
                <a:spcPct val="90000"/>
              </a:lnSpc>
              <a:spcBef>
                <a:spcPts val="354"/>
              </a:spcBef>
              <a:spcAft>
                <a:spcPts val="0"/>
              </a:spcAft>
              <a:buClr>
                <a:schemeClr val="dk1"/>
              </a:buClr>
              <a:buSzPts val="1273"/>
              <a:buFont typeface="Arial"/>
              <a:buChar char="•"/>
              <a:defRPr b="0" i="0" sz="1273"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592743" y="4495058"/>
            <a:ext cx="1939885" cy="25820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49"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2855943" y="4495058"/>
            <a:ext cx="2909828" cy="25820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49"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668"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089085" y="4495058"/>
            <a:ext cx="1939885" cy="25820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49" u="none" cap="none" strike="noStrike">
                <a:solidFill>
                  <a:srgbClr val="888888"/>
                </a:solidFill>
                <a:latin typeface="Calibri"/>
                <a:ea typeface="Calibri"/>
                <a:cs typeface="Calibri"/>
                <a:sym typeface="Calibri"/>
              </a:defRPr>
            </a:lvl1pPr>
            <a:lvl2pPr indent="0" lvl="1" marL="0" marR="0" rtl="0" algn="r">
              <a:spcBef>
                <a:spcPts val="0"/>
              </a:spcBef>
              <a:buNone/>
              <a:defRPr b="0" i="0" sz="849" u="none" cap="none" strike="noStrike">
                <a:solidFill>
                  <a:srgbClr val="888888"/>
                </a:solidFill>
                <a:latin typeface="Calibri"/>
                <a:ea typeface="Calibri"/>
                <a:cs typeface="Calibri"/>
                <a:sym typeface="Calibri"/>
              </a:defRPr>
            </a:lvl2pPr>
            <a:lvl3pPr indent="0" lvl="2" marL="0" marR="0" rtl="0" algn="r">
              <a:spcBef>
                <a:spcPts val="0"/>
              </a:spcBef>
              <a:buNone/>
              <a:defRPr b="0" i="0" sz="849" u="none" cap="none" strike="noStrike">
                <a:solidFill>
                  <a:srgbClr val="888888"/>
                </a:solidFill>
                <a:latin typeface="Calibri"/>
                <a:ea typeface="Calibri"/>
                <a:cs typeface="Calibri"/>
                <a:sym typeface="Calibri"/>
              </a:defRPr>
            </a:lvl3pPr>
            <a:lvl4pPr indent="0" lvl="3" marL="0" marR="0" rtl="0" algn="r">
              <a:spcBef>
                <a:spcPts val="0"/>
              </a:spcBef>
              <a:buNone/>
              <a:defRPr b="0" i="0" sz="849" u="none" cap="none" strike="noStrike">
                <a:solidFill>
                  <a:srgbClr val="888888"/>
                </a:solidFill>
                <a:latin typeface="Calibri"/>
                <a:ea typeface="Calibri"/>
                <a:cs typeface="Calibri"/>
                <a:sym typeface="Calibri"/>
              </a:defRPr>
            </a:lvl4pPr>
            <a:lvl5pPr indent="0" lvl="4" marL="0" marR="0" rtl="0" algn="r">
              <a:spcBef>
                <a:spcPts val="0"/>
              </a:spcBef>
              <a:buNone/>
              <a:defRPr b="0" i="0" sz="849" u="none" cap="none" strike="noStrike">
                <a:solidFill>
                  <a:srgbClr val="888888"/>
                </a:solidFill>
                <a:latin typeface="Calibri"/>
                <a:ea typeface="Calibri"/>
                <a:cs typeface="Calibri"/>
                <a:sym typeface="Calibri"/>
              </a:defRPr>
            </a:lvl5pPr>
            <a:lvl6pPr indent="0" lvl="5" marL="0" marR="0" rtl="0" algn="r">
              <a:spcBef>
                <a:spcPts val="0"/>
              </a:spcBef>
              <a:buNone/>
              <a:defRPr b="0" i="0" sz="849" u="none" cap="none" strike="noStrike">
                <a:solidFill>
                  <a:srgbClr val="888888"/>
                </a:solidFill>
                <a:latin typeface="Calibri"/>
                <a:ea typeface="Calibri"/>
                <a:cs typeface="Calibri"/>
                <a:sym typeface="Calibri"/>
              </a:defRPr>
            </a:lvl6pPr>
            <a:lvl7pPr indent="0" lvl="6" marL="0" marR="0" rtl="0" algn="r">
              <a:spcBef>
                <a:spcPts val="0"/>
              </a:spcBef>
              <a:buNone/>
              <a:defRPr b="0" i="0" sz="849" u="none" cap="none" strike="noStrike">
                <a:solidFill>
                  <a:srgbClr val="888888"/>
                </a:solidFill>
                <a:latin typeface="Calibri"/>
                <a:ea typeface="Calibri"/>
                <a:cs typeface="Calibri"/>
                <a:sym typeface="Calibri"/>
              </a:defRPr>
            </a:lvl7pPr>
            <a:lvl8pPr indent="0" lvl="7" marL="0" marR="0" rtl="0" algn="r">
              <a:spcBef>
                <a:spcPts val="0"/>
              </a:spcBef>
              <a:buNone/>
              <a:defRPr b="0" i="0" sz="849" u="none" cap="none" strike="noStrike">
                <a:solidFill>
                  <a:srgbClr val="888888"/>
                </a:solidFill>
                <a:latin typeface="Calibri"/>
                <a:ea typeface="Calibri"/>
                <a:cs typeface="Calibri"/>
                <a:sym typeface="Calibri"/>
              </a:defRPr>
            </a:lvl8pPr>
            <a:lvl9pPr indent="0" lvl="8" marL="0" marR="0" rtl="0" algn="r">
              <a:spcBef>
                <a:spcPts val="0"/>
              </a:spcBef>
              <a:buNone/>
              <a:defRPr b="0" i="0" sz="84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0.png"/><Relationship Id="rId4" Type="http://schemas.openxmlformats.org/officeDocument/2006/relationships/image" Target="../media/image18.png"/><Relationship Id="rId9" Type="http://schemas.openxmlformats.org/officeDocument/2006/relationships/image" Target="../media/image38.png"/><Relationship Id="rId5" Type="http://schemas.openxmlformats.org/officeDocument/2006/relationships/image" Target="../media/image2.png"/><Relationship Id="rId6" Type="http://schemas.openxmlformats.org/officeDocument/2006/relationships/image" Target="../media/image36.png"/><Relationship Id="rId7" Type="http://schemas.openxmlformats.org/officeDocument/2006/relationships/image" Target="../media/image4.png"/><Relationship Id="rId8" Type="http://schemas.openxmlformats.org/officeDocument/2006/relationships/image" Target="../media/image20.png"/><Relationship Id="rId11" Type="http://schemas.openxmlformats.org/officeDocument/2006/relationships/image" Target="../media/image16.png"/><Relationship Id="rId10"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4.png"/><Relationship Id="rId5" Type="http://schemas.openxmlformats.org/officeDocument/2006/relationships/image" Target="../media/image38.png"/><Relationship Id="rId6" Type="http://schemas.openxmlformats.org/officeDocument/2006/relationships/image" Target="../media/image2.png"/><Relationship Id="rId7" Type="http://schemas.openxmlformats.org/officeDocument/2006/relationships/image" Target="../media/image20.png"/><Relationship Id="rId8" Type="http://schemas.openxmlformats.org/officeDocument/2006/relationships/image" Target="../media/image37.png"/><Relationship Id="rId11" Type="http://schemas.openxmlformats.org/officeDocument/2006/relationships/image" Target="../media/image16.png"/><Relationship Id="rId10" Type="http://schemas.openxmlformats.org/officeDocument/2006/relationships/image" Target="../media/image18.png"/><Relationship Id="rId13" Type="http://schemas.openxmlformats.org/officeDocument/2006/relationships/image" Target="../media/image27.png"/><Relationship Id="rId12" Type="http://schemas.openxmlformats.org/officeDocument/2006/relationships/slide" Target="/ppt/slides/slide2.xml"/><Relationship Id="rId14" Type="http://schemas.openxmlformats.org/officeDocument/2006/relationships/slide" Target="/ppt/slid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0.png"/><Relationship Id="rId4" Type="http://schemas.openxmlformats.org/officeDocument/2006/relationships/image" Target="../media/image18.png"/><Relationship Id="rId9" Type="http://schemas.openxmlformats.org/officeDocument/2006/relationships/image" Target="../media/image38.png"/><Relationship Id="rId5" Type="http://schemas.openxmlformats.org/officeDocument/2006/relationships/image" Target="../media/image2.png"/><Relationship Id="rId6" Type="http://schemas.openxmlformats.org/officeDocument/2006/relationships/image" Target="../media/image36.png"/><Relationship Id="rId7" Type="http://schemas.openxmlformats.org/officeDocument/2006/relationships/image" Target="../media/image4.png"/><Relationship Id="rId8" Type="http://schemas.openxmlformats.org/officeDocument/2006/relationships/image" Target="../media/image20.png"/><Relationship Id="rId11" Type="http://schemas.openxmlformats.org/officeDocument/2006/relationships/image" Target="../media/image16.png"/><Relationship Id="rId10"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image" Target="../media/image18.png"/><Relationship Id="rId5" Type="http://schemas.openxmlformats.org/officeDocument/2006/relationships/image" Target="../media/image36.png"/><Relationship Id="rId6" Type="http://schemas.openxmlformats.org/officeDocument/2006/relationships/image" Target="../media/image38.png"/><Relationship Id="rId7" Type="http://schemas.openxmlformats.org/officeDocument/2006/relationships/image" Target="../media/image37.png"/><Relationship Id="rId8" Type="http://schemas.openxmlformats.org/officeDocument/2006/relationships/image" Target="../media/image4.png"/><Relationship Id="rId11" Type="http://schemas.openxmlformats.org/officeDocument/2006/relationships/slide" Target="/ppt/slides/slide2.xml"/><Relationship Id="rId10" Type="http://schemas.openxmlformats.org/officeDocument/2006/relationships/image" Target="../media/image16.png"/><Relationship Id="rId13" Type="http://schemas.openxmlformats.org/officeDocument/2006/relationships/slide" Target="/ppt/slides/slide5.xml"/><Relationship Id="rId12" Type="http://schemas.openxmlformats.org/officeDocument/2006/relationships/image" Target="../media/image27.png"/><Relationship Id="rId1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27.png"/><Relationship Id="rId5" Type="http://schemas.openxmlformats.org/officeDocument/2006/relationships/image" Target="../media/image4.png"/><Relationship Id="rId6" Type="http://schemas.openxmlformats.org/officeDocument/2006/relationships/image" Target="../media/image38.png"/><Relationship Id="rId7" Type="http://schemas.openxmlformats.org/officeDocument/2006/relationships/image" Target="../media/image2.png"/><Relationship Id="rId8" Type="http://schemas.openxmlformats.org/officeDocument/2006/relationships/slide" Target="/ppt/slides/slide2.xml"/><Relationship Id="rId11" Type="http://schemas.openxmlformats.org/officeDocument/2006/relationships/image" Target="../media/image37.png"/><Relationship Id="rId10" Type="http://schemas.openxmlformats.org/officeDocument/2006/relationships/slide" Target="/ppt/slides/slide5.xml"/><Relationship Id="rId13" Type="http://schemas.openxmlformats.org/officeDocument/2006/relationships/image" Target="../media/image20.png"/><Relationship Id="rId12" Type="http://schemas.openxmlformats.org/officeDocument/2006/relationships/image" Target="../media/image16.pn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1.png"/><Relationship Id="rId4" Type="http://schemas.openxmlformats.org/officeDocument/2006/relationships/slide" Target="/ppt/slides/slide16.xml"/><Relationship Id="rId5" Type="http://schemas.openxmlformats.org/officeDocument/2006/relationships/slide" Target="/ppt/slides/slide17.xml"/><Relationship Id="rId6" Type="http://schemas.openxmlformats.org/officeDocument/2006/relationships/slide" Target="/ppt/slides/slide18.xml"/><Relationship Id="rId7" Type="http://schemas.openxmlformats.org/officeDocument/2006/relationships/slide" Target="/ppt/slides/slide19.xml"/><Relationship Id="rId8" Type="http://schemas.openxmlformats.org/officeDocument/2006/relationships/slide" Target="/ppt/slid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38.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36.png"/><Relationship Id="rId8" Type="http://schemas.openxmlformats.org/officeDocument/2006/relationships/image" Target="../media/image4.png"/><Relationship Id="rId11" Type="http://schemas.openxmlformats.org/officeDocument/2006/relationships/image" Target="../media/image20.png"/><Relationship Id="rId10" Type="http://schemas.openxmlformats.org/officeDocument/2006/relationships/image" Target="../media/image7.png"/><Relationship Id="rId13" Type="http://schemas.openxmlformats.org/officeDocument/2006/relationships/slide" Target="/ppt/slides/slide2.xml"/><Relationship Id="rId12" Type="http://schemas.openxmlformats.org/officeDocument/2006/relationships/image" Target="../media/image2.png"/><Relationship Id="rId15" Type="http://schemas.openxmlformats.org/officeDocument/2006/relationships/slide" Target="/ppt/slides/slide15.xml"/><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38.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36.png"/><Relationship Id="rId8" Type="http://schemas.openxmlformats.org/officeDocument/2006/relationships/image" Target="../media/image4.png"/><Relationship Id="rId11" Type="http://schemas.openxmlformats.org/officeDocument/2006/relationships/image" Target="../media/image20.png"/><Relationship Id="rId10" Type="http://schemas.openxmlformats.org/officeDocument/2006/relationships/image" Target="../media/image7.png"/><Relationship Id="rId13" Type="http://schemas.openxmlformats.org/officeDocument/2006/relationships/slide" Target="/ppt/slides/slide2.xml"/><Relationship Id="rId12" Type="http://schemas.openxmlformats.org/officeDocument/2006/relationships/image" Target="../media/image2.png"/><Relationship Id="rId15" Type="http://schemas.openxmlformats.org/officeDocument/2006/relationships/slide" Target="/ppt/slides/slide15.xml"/><Relationship Id="rId1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38.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36.png"/><Relationship Id="rId8" Type="http://schemas.openxmlformats.org/officeDocument/2006/relationships/image" Target="../media/image4.png"/><Relationship Id="rId11" Type="http://schemas.openxmlformats.org/officeDocument/2006/relationships/image" Target="../media/image20.png"/><Relationship Id="rId10" Type="http://schemas.openxmlformats.org/officeDocument/2006/relationships/image" Target="../media/image7.png"/><Relationship Id="rId13" Type="http://schemas.openxmlformats.org/officeDocument/2006/relationships/slide" Target="/ppt/slides/slide2.xml"/><Relationship Id="rId12" Type="http://schemas.openxmlformats.org/officeDocument/2006/relationships/image" Target="../media/image2.png"/><Relationship Id="rId15" Type="http://schemas.openxmlformats.org/officeDocument/2006/relationships/slide" Target="/ppt/slides/slide15.xml"/><Relationship Id="rId1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38.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36.png"/><Relationship Id="rId8" Type="http://schemas.openxmlformats.org/officeDocument/2006/relationships/image" Target="../media/image4.png"/><Relationship Id="rId11" Type="http://schemas.openxmlformats.org/officeDocument/2006/relationships/image" Target="../media/image20.png"/><Relationship Id="rId10" Type="http://schemas.openxmlformats.org/officeDocument/2006/relationships/image" Target="../media/image7.png"/><Relationship Id="rId13" Type="http://schemas.openxmlformats.org/officeDocument/2006/relationships/slide" Target="/ppt/slides/slide2.xml"/><Relationship Id="rId12" Type="http://schemas.openxmlformats.org/officeDocument/2006/relationships/image" Target="../media/image2.png"/><Relationship Id="rId15" Type="http://schemas.openxmlformats.org/officeDocument/2006/relationships/slide" Target="/ppt/slides/slide15.xml"/><Relationship Id="rId14" Type="http://schemas.openxmlformats.org/officeDocument/2006/relationships/image" Target="../media/image27.png"/><Relationship Id="rId16" Type="http://schemas.openxmlformats.org/officeDocument/2006/relationships/image" Target="../media/image42.png"/></Relationships>
</file>

<file path=ppt/slides/_rels/slide2.xml.rels><?xml version="1.0" encoding="UTF-8" standalone="yes"?><Relationships xmlns="http://schemas.openxmlformats.org/package/2006/relationships"><Relationship Id="rId20" Type="http://schemas.openxmlformats.org/officeDocument/2006/relationships/image" Target="../media/image3.png"/><Relationship Id="rId22" Type="http://schemas.openxmlformats.org/officeDocument/2006/relationships/image" Target="../media/image9.png"/><Relationship Id="rId21" Type="http://schemas.openxmlformats.org/officeDocument/2006/relationships/image" Target="../media/image12.png"/><Relationship Id="rId24" Type="http://schemas.openxmlformats.org/officeDocument/2006/relationships/image" Target="../media/image32.png"/><Relationship Id="rId23"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20.xml"/><Relationship Id="rId9" Type="http://schemas.openxmlformats.org/officeDocument/2006/relationships/image" Target="../media/image5.png"/><Relationship Id="rId26" Type="http://schemas.openxmlformats.org/officeDocument/2006/relationships/image" Target="../media/image21.png"/><Relationship Id="rId25" Type="http://schemas.openxmlformats.org/officeDocument/2006/relationships/image" Target="../media/image28.png"/><Relationship Id="rId28" Type="http://schemas.openxmlformats.org/officeDocument/2006/relationships/image" Target="../media/image22.png"/><Relationship Id="rId27" Type="http://schemas.openxmlformats.org/officeDocument/2006/relationships/image" Target="../media/image31.png"/><Relationship Id="rId5" Type="http://schemas.openxmlformats.org/officeDocument/2006/relationships/image" Target="../media/image4.png"/><Relationship Id="rId6" Type="http://schemas.openxmlformats.org/officeDocument/2006/relationships/image" Target="../media/image18.png"/><Relationship Id="rId29" Type="http://schemas.openxmlformats.org/officeDocument/2006/relationships/image" Target="../media/image30.png"/><Relationship Id="rId7" Type="http://schemas.openxmlformats.org/officeDocument/2006/relationships/image" Target="../media/image16.png"/><Relationship Id="rId8" Type="http://schemas.openxmlformats.org/officeDocument/2006/relationships/image" Target="../media/image19.png"/><Relationship Id="rId31" Type="http://schemas.openxmlformats.org/officeDocument/2006/relationships/image" Target="../media/image24.png"/><Relationship Id="rId30" Type="http://schemas.openxmlformats.org/officeDocument/2006/relationships/image" Target="../media/image26.png"/><Relationship Id="rId11" Type="http://schemas.openxmlformats.org/officeDocument/2006/relationships/image" Target="../media/image6.png"/><Relationship Id="rId33" Type="http://schemas.openxmlformats.org/officeDocument/2006/relationships/image" Target="../media/image33.png"/><Relationship Id="rId10" Type="http://schemas.openxmlformats.org/officeDocument/2006/relationships/image" Target="../media/image15.png"/><Relationship Id="rId32" Type="http://schemas.openxmlformats.org/officeDocument/2006/relationships/image" Target="../media/image25.png"/><Relationship Id="rId13" Type="http://schemas.openxmlformats.org/officeDocument/2006/relationships/image" Target="../media/image2.png"/><Relationship Id="rId35" Type="http://schemas.openxmlformats.org/officeDocument/2006/relationships/image" Target="../media/image20.png"/><Relationship Id="rId12" Type="http://schemas.openxmlformats.org/officeDocument/2006/relationships/image" Target="../media/image17.png"/><Relationship Id="rId34" Type="http://schemas.openxmlformats.org/officeDocument/2006/relationships/image" Target="../media/image29.png"/><Relationship Id="rId15" Type="http://schemas.openxmlformats.org/officeDocument/2006/relationships/image" Target="../media/image8.png"/><Relationship Id="rId37" Type="http://schemas.openxmlformats.org/officeDocument/2006/relationships/image" Target="../media/image38.png"/><Relationship Id="rId14" Type="http://schemas.openxmlformats.org/officeDocument/2006/relationships/image" Target="../media/image7.png"/><Relationship Id="rId36" Type="http://schemas.openxmlformats.org/officeDocument/2006/relationships/image" Target="../media/image27.png"/><Relationship Id="rId17" Type="http://schemas.openxmlformats.org/officeDocument/2006/relationships/image" Target="../media/image45.png"/><Relationship Id="rId16" Type="http://schemas.openxmlformats.org/officeDocument/2006/relationships/image" Target="../media/image1.png"/><Relationship Id="rId19" Type="http://schemas.openxmlformats.org/officeDocument/2006/relationships/image" Target="../media/image11.png"/><Relationship Id="rId18"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slide" Target="/ppt/slides/slide22.xml"/><Relationship Id="rId5" Type="http://schemas.openxmlformats.org/officeDocument/2006/relationships/slide" Target="/ppt/slides/slide26.xml"/><Relationship Id="rId6" Type="http://schemas.openxmlformats.org/officeDocument/2006/relationships/slide" Target="/ppt/slides/slide2.xml"/><Relationship Id="rId7"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0.png"/><Relationship Id="rId4" Type="http://schemas.openxmlformats.org/officeDocument/2006/relationships/slide" Target="/ppt/slides/slide23.xml"/><Relationship Id="rId9"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36.png"/><Relationship Id="rId7" Type="http://schemas.openxmlformats.org/officeDocument/2006/relationships/image" Target="../media/image18.png"/><Relationship Id="rId8" Type="http://schemas.openxmlformats.org/officeDocument/2006/relationships/image" Target="../media/image2.png"/><Relationship Id="rId11" Type="http://schemas.openxmlformats.org/officeDocument/2006/relationships/image" Target="../media/image37.png"/><Relationship Id="rId10" Type="http://schemas.openxmlformats.org/officeDocument/2006/relationships/image" Target="../media/image38.png"/><Relationship Id="rId13" Type="http://schemas.openxmlformats.org/officeDocument/2006/relationships/slide" Target="/ppt/slides/slide24.xml"/><Relationship Id="rId1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4.png"/><Relationship Id="rId4" Type="http://schemas.openxmlformats.org/officeDocument/2006/relationships/image" Target="../media/image38.png"/><Relationship Id="rId5" Type="http://schemas.openxmlformats.org/officeDocument/2006/relationships/slide" Target="/ppt/slides/slide2.xml"/><Relationship Id="rId6" Type="http://schemas.openxmlformats.org/officeDocument/2006/relationships/image" Target="../media/image27.png"/><Relationship Id="rId7" Type="http://schemas.openxmlformats.org/officeDocument/2006/relationships/slide" Target="/ppt/slides/slide21.xml"/><Relationship Id="rId8" Type="http://schemas.openxmlformats.org/officeDocument/2006/relationships/slide" Target="/ppt/slides/slide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4.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36.png"/><Relationship Id="rId8" Type="http://schemas.openxmlformats.org/officeDocument/2006/relationships/image" Target="../media/image4.png"/><Relationship Id="rId11" Type="http://schemas.openxmlformats.org/officeDocument/2006/relationships/image" Target="../media/image38.png"/><Relationship Id="rId10" Type="http://schemas.openxmlformats.org/officeDocument/2006/relationships/image" Target="../media/image20.png"/><Relationship Id="rId13" Type="http://schemas.openxmlformats.org/officeDocument/2006/relationships/image" Target="../media/image27.png"/><Relationship Id="rId12" Type="http://schemas.openxmlformats.org/officeDocument/2006/relationships/slide" Target="/ppt/slides/slide2.xml"/><Relationship Id="rId15" Type="http://schemas.openxmlformats.org/officeDocument/2006/relationships/slide" Target="/ppt/slides/slide21.xml"/><Relationship Id="rId14" Type="http://schemas.openxmlformats.org/officeDocument/2006/relationships/slide" Target="/ppt/slid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2.png"/><Relationship Id="rId5" Type="http://schemas.openxmlformats.org/officeDocument/2006/relationships/image" Target="../media/image37.png"/><Relationship Id="rId6" Type="http://schemas.openxmlformats.org/officeDocument/2006/relationships/image" Target="../media/image16.png"/><Relationship Id="rId7" Type="http://schemas.openxmlformats.org/officeDocument/2006/relationships/image" Target="../media/image18.png"/><Relationship Id="rId8" Type="http://schemas.openxmlformats.org/officeDocument/2006/relationships/image" Target="../media/image4.png"/><Relationship Id="rId11" Type="http://schemas.openxmlformats.org/officeDocument/2006/relationships/image" Target="../media/image38.png"/><Relationship Id="rId10" Type="http://schemas.openxmlformats.org/officeDocument/2006/relationships/image" Target="../media/image20.png"/><Relationship Id="rId13" Type="http://schemas.openxmlformats.org/officeDocument/2006/relationships/slide" Target="/ppt/slides/slide27.xml"/><Relationship Id="rId12" Type="http://schemas.openxmlformats.org/officeDocument/2006/relationships/slide" Target="/ppt/slid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4.png"/><Relationship Id="rId4" Type="http://schemas.openxmlformats.org/officeDocument/2006/relationships/image" Target="../media/image38.png"/><Relationship Id="rId5" Type="http://schemas.openxmlformats.org/officeDocument/2006/relationships/slide" Target="/ppt/slides/slide26.xml"/><Relationship Id="rId6" Type="http://schemas.openxmlformats.org/officeDocument/2006/relationships/slide" Target="/ppt/slides/slide21.xml"/><Relationship Id="rId7" Type="http://schemas.openxmlformats.org/officeDocument/2006/relationships/slide" Target="/ppt/slides/slide2.xml"/><Relationship Id="rId8"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slide" Target="/ppt/slides/slide5.xml"/><Relationship Id="rId4" Type="http://schemas.openxmlformats.org/officeDocument/2006/relationships/slide" Target="/ppt/slides/slide15.xml"/><Relationship Id="rId5" Type="http://schemas.openxmlformats.org/officeDocument/2006/relationships/image" Target="../media/image35.png"/><Relationship Id="rId6" Type="http://schemas.openxmlformats.org/officeDocument/2006/relationships/image" Target="../media/image34.png"/><Relationship Id="rId7" Type="http://schemas.openxmlformats.org/officeDocument/2006/relationships/slide" Target="/ppt/slides/slide2.xml"/><Relationship Id="rId8"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9.png"/><Relationship Id="rId4" Type="http://schemas.openxmlformats.org/officeDocument/2006/relationships/slide" Target="/ppt/slides/slide6.xml"/><Relationship Id="rId9" Type="http://schemas.openxmlformats.org/officeDocument/2006/relationships/slide" Target="/ppt/slides/slide4.xml"/><Relationship Id="rId5" Type="http://schemas.openxmlformats.org/officeDocument/2006/relationships/slide" Target="/ppt/slides/slide8.xml"/><Relationship Id="rId6" Type="http://schemas.openxmlformats.org/officeDocument/2006/relationships/slide" Target="/ppt/slides/slide10.xml"/><Relationship Id="rId7" Type="http://schemas.openxmlformats.org/officeDocument/2006/relationships/slide" Target="/ppt/slides/slide12.xml"/><Relationship Id="rId8" Type="http://schemas.openxmlformats.org/officeDocument/2006/relationships/slide" Target="/ppt/slides/slide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0.png"/><Relationship Id="rId4" Type="http://schemas.openxmlformats.org/officeDocument/2006/relationships/image" Target="../media/image18.png"/><Relationship Id="rId9" Type="http://schemas.openxmlformats.org/officeDocument/2006/relationships/image" Target="../media/image38.png"/><Relationship Id="rId5" Type="http://schemas.openxmlformats.org/officeDocument/2006/relationships/image" Target="../media/image2.png"/><Relationship Id="rId6" Type="http://schemas.openxmlformats.org/officeDocument/2006/relationships/image" Target="../media/image36.png"/><Relationship Id="rId7" Type="http://schemas.openxmlformats.org/officeDocument/2006/relationships/image" Target="../media/image4.png"/><Relationship Id="rId8" Type="http://schemas.openxmlformats.org/officeDocument/2006/relationships/image" Target="../media/image20.png"/><Relationship Id="rId11" Type="http://schemas.openxmlformats.org/officeDocument/2006/relationships/image" Target="../media/image16.png"/><Relationship Id="rId10"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4.png"/><Relationship Id="rId5" Type="http://schemas.openxmlformats.org/officeDocument/2006/relationships/image" Target="../media/image38.png"/><Relationship Id="rId6" Type="http://schemas.openxmlformats.org/officeDocument/2006/relationships/image" Target="../media/image2.png"/><Relationship Id="rId7" Type="http://schemas.openxmlformats.org/officeDocument/2006/relationships/image" Target="../media/image20.png"/><Relationship Id="rId8" Type="http://schemas.openxmlformats.org/officeDocument/2006/relationships/image" Target="../media/image37.png"/><Relationship Id="rId11" Type="http://schemas.openxmlformats.org/officeDocument/2006/relationships/image" Target="../media/image16.png"/><Relationship Id="rId10" Type="http://schemas.openxmlformats.org/officeDocument/2006/relationships/image" Target="../media/image18.png"/><Relationship Id="rId13" Type="http://schemas.openxmlformats.org/officeDocument/2006/relationships/image" Target="../media/image27.png"/><Relationship Id="rId12" Type="http://schemas.openxmlformats.org/officeDocument/2006/relationships/slide" Target="/ppt/slides/slide2.xml"/><Relationship Id="rId14" Type="http://schemas.openxmlformats.org/officeDocument/2006/relationships/slide" Target="/ppt/slid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0.png"/><Relationship Id="rId4" Type="http://schemas.openxmlformats.org/officeDocument/2006/relationships/image" Target="../media/image18.png"/><Relationship Id="rId9" Type="http://schemas.openxmlformats.org/officeDocument/2006/relationships/image" Target="../media/image38.png"/><Relationship Id="rId5" Type="http://schemas.openxmlformats.org/officeDocument/2006/relationships/image" Target="../media/image2.png"/><Relationship Id="rId6" Type="http://schemas.openxmlformats.org/officeDocument/2006/relationships/image" Target="../media/image36.png"/><Relationship Id="rId7" Type="http://schemas.openxmlformats.org/officeDocument/2006/relationships/image" Target="../media/image4.png"/><Relationship Id="rId8" Type="http://schemas.openxmlformats.org/officeDocument/2006/relationships/image" Target="../media/image20.png"/><Relationship Id="rId11" Type="http://schemas.openxmlformats.org/officeDocument/2006/relationships/image" Target="../media/image16.png"/><Relationship Id="rId10"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image" Target="../media/image18.png"/><Relationship Id="rId5" Type="http://schemas.openxmlformats.org/officeDocument/2006/relationships/image" Target="../media/image36.png"/><Relationship Id="rId6" Type="http://schemas.openxmlformats.org/officeDocument/2006/relationships/image" Target="../media/image38.png"/><Relationship Id="rId7" Type="http://schemas.openxmlformats.org/officeDocument/2006/relationships/image" Target="../media/image37.png"/><Relationship Id="rId8" Type="http://schemas.openxmlformats.org/officeDocument/2006/relationships/image" Target="../media/image4.png"/><Relationship Id="rId11" Type="http://schemas.openxmlformats.org/officeDocument/2006/relationships/slide" Target="/ppt/slides/slide2.xml"/><Relationship Id="rId10" Type="http://schemas.openxmlformats.org/officeDocument/2006/relationships/image" Target="../media/image16.png"/><Relationship Id="rId13" Type="http://schemas.openxmlformats.org/officeDocument/2006/relationships/slide" Target="/ppt/slides/slide5.xml"/><Relationship Id="rId12" Type="http://schemas.openxmlformats.org/officeDocument/2006/relationships/image" Target="../media/image27.pn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nvSpPr>
        <p:spPr>
          <a:xfrm>
            <a:off x="653634" y="975803"/>
            <a:ext cx="7308411" cy="92320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5399" u="none" cap="none" strike="noStrike">
                <a:solidFill>
                  <a:schemeClr val="dk1"/>
                </a:solidFill>
                <a:latin typeface="Impact"/>
                <a:ea typeface="Impact"/>
                <a:cs typeface="Impact"/>
                <a:sym typeface="Impact"/>
              </a:rPr>
              <a:t>Les phases de conquêtes</a:t>
            </a:r>
            <a:endParaRPr b="0" i="0" sz="5399" u="none" cap="none" strike="noStrike">
              <a:solidFill>
                <a:schemeClr val="dk1"/>
              </a:solidFill>
              <a:latin typeface="Impact"/>
              <a:ea typeface="Impact"/>
              <a:cs typeface="Impact"/>
              <a:sym typeface="Impact"/>
            </a:endParaRPr>
          </a:p>
        </p:txBody>
      </p:sp>
      <p:pic>
        <p:nvPicPr>
          <p:cNvPr id="89" name="Google Shape;89;p13"/>
          <p:cNvPicPr preferRelativeResize="0"/>
          <p:nvPr/>
        </p:nvPicPr>
        <p:blipFill rotWithShape="1">
          <a:blip r:embed="rId3">
            <a:alphaModFix/>
          </a:blip>
          <a:srcRect b="5918" l="0" r="0" t="7521"/>
          <a:stretch/>
        </p:blipFill>
        <p:spPr>
          <a:xfrm>
            <a:off x="3047839" y="2544680"/>
            <a:ext cx="2520000" cy="2111543"/>
          </a:xfrm>
          <a:prstGeom prst="rect">
            <a:avLst/>
          </a:prstGeom>
          <a:noFill/>
          <a:ln>
            <a:noFill/>
          </a:ln>
        </p:spPr>
      </p:pic>
      <p:sp>
        <p:nvSpPr>
          <p:cNvPr id="90" name="Google Shape;90;p13"/>
          <p:cNvSpPr/>
          <p:nvPr/>
        </p:nvSpPr>
        <p:spPr>
          <a:xfrm>
            <a:off x="-1" y="4671312"/>
            <a:ext cx="8621713" cy="1800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cxnSp>
        <p:nvCxnSpPr>
          <p:cNvPr id="91" name="Google Shape;91;p13"/>
          <p:cNvCxnSpPr/>
          <p:nvPr/>
        </p:nvCxnSpPr>
        <p:spPr>
          <a:xfrm>
            <a:off x="1609242" y="2430901"/>
            <a:ext cx="5472000" cy="0"/>
          </a:xfrm>
          <a:prstGeom prst="straightConnector1">
            <a:avLst/>
          </a:prstGeom>
          <a:noFill/>
          <a:ln cap="flat" cmpd="sng" w="12700">
            <a:solidFill>
              <a:schemeClr val="dk1"/>
            </a:solidFill>
            <a:prstDash val="solid"/>
            <a:miter lim="800000"/>
            <a:headEnd len="sm" w="sm" type="none"/>
            <a:tailEnd len="sm" w="sm" type="none"/>
          </a:ln>
        </p:spPr>
      </p:cxnSp>
      <p:sp>
        <p:nvSpPr>
          <p:cNvPr id="92" name="Google Shape;92;p13"/>
          <p:cNvSpPr txBox="1"/>
          <p:nvPr/>
        </p:nvSpPr>
        <p:spPr>
          <a:xfrm>
            <a:off x="6433076" y="3731143"/>
            <a:ext cx="129633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fr-FR" sz="900" u="none" cap="none" strike="noStrike">
                <a:solidFill>
                  <a:schemeClr val="dk1"/>
                </a:solidFill>
                <a:latin typeface="Arial"/>
                <a:ea typeface="Arial"/>
                <a:cs typeface="Arial"/>
                <a:sym typeface="Arial"/>
              </a:rPr>
              <a:t>*Diapositive suivante</a:t>
            </a:r>
            <a:endParaRPr/>
          </a:p>
        </p:txBody>
      </p:sp>
      <p:pic>
        <p:nvPicPr>
          <p:cNvPr id="93" name="Google Shape;93;p13">
            <a:hlinkClick action="ppaction://hlinkshowjump?jump=nextslide"/>
          </p:cNvPr>
          <p:cNvPicPr preferRelativeResize="0"/>
          <p:nvPr/>
        </p:nvPicPr>
        <p:blipFill rotWithShape="1">
          <a:blip r:embed="rId4">
            <a:alphaModFix/>
          </a:blip>
          <a:srcRect b="0" l="0" r="0" t="0"/>
          <a:stretch/>
        </p:blipFill>
        <p:spPr>
          <a:xfrm>
            <a:off x="6886154" y="3969519"/>
            <a:ext cx="390178" cy="3901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22"/>
          <p:cNvPicPr preferRelativeResize="0"/>
          <p:nvPr/>
        </p:nvPicPr>
        <p:blipFill rotWithShape="1">
          <a:blip r:embed="rId3">
            <a:alphaModFix/>
          </a:blip>
          <a:srcRect b="0" l="0" r="0" t="0"/>
          <a:stretch/>
        </p:blipFill>
        <p:spPr>
          <a:xfrm>
            <a:off x="-15593" y="793"/>
            <a:ext cx="8621713" cy="4849813"/>
          </a:xfrm>
          <a:prstGeom prst="rect">
            <a:avLst/>
          </a:prstGeom>
          <a:noFill/>
          <a:ln>
            <a:noFill/>
          </a:ln>
        </p:spPr>
      </p:pic>
      <p:sp>
        <p:nvSpPr>
          <p:cNvPr id="369" name="Google Shape;369;p22"/>
          <p:cNvSpPr/>
          <p:nvPr/>
        </p:nvSpPr>
        <p:spPr>
          <a:xfrm>
            <a:off x="3625837" y="3501643"/>
            <a:ext cx="1874000" cy="613785"/>
          </a:xfrm>
          <a:prstGeom prst="wedgeRoundRectCallout">
            <a:avLst>
              <a:gd fmla="val -38168" name="adj1"/>
              <a:gd fmla="val -180250"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lift orientent la sauteuse dans notre camp puis se positionnent pour protéger la sauteuse lors du maul.</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Doivent être liées le plus serrées possible afin d’empêcher tout franchissement de la défense dans l’axe et protègent le ballon.</a:t>
            </a:r>
            <a:endParaRPr sz="601">
              <a:solidFill>
                <a:schemeClr val="dk1"/>
              </a:solidFill>
              <a:latin typeface="Arial"/>
              <a:ea typeface="Arial"/>
              <a:cs typeface="Arial"/>
              <a:sym typeface="Arial"/>
            </a:endParaRPr>
          </a:p>
        </p:txBody>
      </p:sp>
      <p:sp>
        <p:nvSpPr>
          <p:cNvPr id="370" name="Google Shape;370;p22"/>
          <p:cNvSpPr/>
          <p:nvPr/>
        </p:nvSpPr>
        <p:spPr>
          <a:xfrm>
            <a:off x="3643378" y="3710768"/>
            <a:ext cx="1874000" cy="409190"/>
          </a:xfrm>
          <a:prstGeom prst="wedgeRoundRectCallout">
            <a:avLst>
              <a:gd fmla="val -45924" name="adj1"/>
              <a:gd fmla="val -11732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Relayeuse [9]: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Dès réception du ballon la relayeuse va se placer pour prendre son rôle d’organisatrice des avants et anticipe une passe volleyée.</a:t>
            </a:r>
            <a:endParaRPr sz="601">
              <a:solidFill>
                <a:schemeClr val="dk1"/>
              </a:solidFill>
              <a:latin typeface="Arial"/>
              <a:ea typeface="Arial"/>
              <a:cs typeface="Arial"/>
              <a:sym typeface="Arial"/>
            </a:endParaRPr>
          </a:p>
        </p:txBody>
      </p:sp>
      <p:sp>
        <p:nvSpPr>
          <p:cNvPr id="371" name="Google Shape;371;p22"/>
          <p:cNvSpPr/>
          <p:nvPr/>
        </p:nvSpPr>
        <p:spPr>
          <a:xfrm>
            <a:off x="1060772" y="3125561"/>
            <a:ext cx="2340307" cy="511488"/>
          </a:xfrm>
          <a:prstGeom prst="wedgeRoundRectCallout">
            <a:avLst>
              <a:gd fmla="val 61016" name="adj1"/>
              <a:gd fmla="val -129363"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sauteuse recule pour se démarquer (2 pas sont nécessaires pour l’instant) et passe l’épaule pour s’imposer.</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lift (porteuses) suivent le déplacement de la sauteuse et l’aident à s’imposer dans l’alignement.  </a:t>
            </a:r>
            <a:endParaRPr/>
          </a:p>
        </p:txBody>
      </p:sp>
      <p:sp>
        <p:nvSpPr>
          <p:cNvPr id="372" name="Google Shape;372;p22"/>
          <p:cNvSpPr/>
          <p:nvPr/>
        </p:nvSpPr>
        <p:spPr>
          <a:xfrm>
            <a:off x="3845927" y="109056"/>
            <a:ext cx="907202" cy="255389"/>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1/2/3 ROUEN</a:t>
            </a:r>
            <a:endParaRPr sz="900">
              <a:solidFill>
                <a:schemeClr val="lt1"/>
              </a:solidFill>
              <a:latin typeface="Arial"/>
              <a:ea typeface="Arial"/>
              <a:cs typeface="Arial"/>
              <a:sym typeface="Arial"/>
            </a:endParaRPr>
          </a:p>
        </p:txBody>
      </p:sp>
      <p:pic>
        <p:nvPicPr>
          <p:cNvPr id="373" name="Google Shape;373;p22"/>
          <p:cNvPicPr preferRelativeResize="0"/>
          <p:nvPr/>
        </p:nvPicPr>
        <p:blipFill rotWithShape="1">
          <a:blip r:embed="rId4">
            <a:alphaModFix/>
          </a:blip>
          <a:srcRect b="0" l="0" r="0" t="0"/>
          <a:stretch/>
        </p:blipFill>
        <p:spPr>
          <a:xfrm>
            <a:off x="3122324" y="2495661"/>
            <a:ext cx="180000" cy="202502"/>
          </a:xfrm>
          <a:prstGeom prst="rect">
            <a:avLst/>
          </a:prstGeom>
          <a:noFill/>
          <a:ln>
            <a:noFill/>
          </a:ln>
        </p:spPr>
      </p:pic>
      <p:pic>
        <p:nvPicPr>
          <p:cNvPr id="374" name="Google Shape;374;p22"/>
          <p:cNvPicPr preferRelativeResize="0"/>
          <p:nvPr/>
        </p:nvPicPr>
        <p:blipFill rotWithShape="1">
          <a:blip r:embed="rId5">
            <a:alphaModFix/>
          </a:blip>
          <a:srcRect b="0" l="0" r="0" t="0"/>
          <a:stretch/>
        </p:blipFill>
        <p:spPr>
          <a:xfrm>
            <a:off x="4228733" y="3309739"/>
            <a:ext cx="180000" cy="202502"/>
          </a:xfrm>
          <a:prstGeom prst="rect">
            <a:avLst/>
          </a:prstGeom>
          <a:noFill/>
          <a:ln>
            <a:noFill/>
          </a:ln>
        </p:spPr>
      </p:pic>
      <p:pic>
        <p:nvPicPr>
          <p:cNvPr id="375" name="Google Shape;375;p22"/>
          <p:cNvPicPr preferRelativeResize="0"/>
          <p:nvPr/>
        </p:nvPicPr>
        <p:blipFill rotWithShape="1">
          <a:blip r:embed="rId6">
            <a:alphaModFix/>
          </a:blip>
          <a:srcRect b="0" l="0" r="0" t="0"/>
          <a:stretch/>
        </p:blipFill>
        <p:spPr>
          <a:xfrm>
            <a:off x="3161670" y="2124410"/>
            <a:ext cx="180000" cy="180000"/>
          </a:xfrm>
          <a:prstGeom prst="rect">
            <a:avLst/>
          </a:prstGeom>
          <a:noFill/>
          <a:ln>
            <a:noFill/>
          </a:ln>
        </p:spPr>
      </p:pic>
      <p:pic>
        <p:nvPicPr>
          <p:cNvPr id="376" name="Google Shape;376;p22"/>
          <p:cNvPicPr preferRelativeResize="0"/>
          <p:nvPr/>
        </p:nvPicPr>
        <p:blipFill rotWithShape="1">
          <a:blip r:embed="rId7">
            <a:alphaModFix/>
          </a:blip>
          <a:srcRect b="0" l="0" r="0" t="0"/>
          <a:stretch/>
        </p:blipFill>
        <p:spPr>
          <a:xfrm>
            <a:off x="1497370" y="2304410"/>
            <a:ext cx="180000" cy="202502"/>
          </a:xfrm>
          <a:prstGeom prst="rect">
            <a:avLst/>
          </a:prstGeom>
          <a:noFill/>
          <a:ln>
            <a:noFill/>
          </a:ln>
        </p:spPr>
      </p:pic>
      <p:pic>
        <p:nvPicPr>
          <p:cNvPr id="377" name="Google Shape;377;p22"/>
          <p:cNvPicPr preferRelativeResize="0"/>
          <p:nvPr/>
        </p:nvPicPr>
        <p:blipFill rotWithShape="1">
          <a:blip r:embed="rId6">
            <a:alphaModFix/>
          </a:blip>
          <a:srcRect b="0" l="0" r="0" t="0"/>
          <a:stretch/>
        </p:blipFill>
        <p:spPr>
          <a:xfrm>
            <a:off x="3535837" y="2124410"/>
            <a:ext cx="180000" cy="180000"/>
          </a:xfrm>
          <a:prstGeom prst="rect">
            <a:avLst/>
          </a:prstGeom>
          <a:noFill/>
          <a:ln>
            <a:noFill/>
          </a:ln>
        </p:spPr>
      </p:pic>
      <p:pic>
        <p:nvPicPr>
          <p:cNvPr id="378" name="Google Shape;378;p22"/>
          <p:cNvPicPr preferRelativeResize="0"/>
          <p:nvPr/>
        </p:nvPicPr>
        <p:blipFill rotWithShape="1">
          <a:blip r:embed="rId6">
            <a:alphaModFix/>
          </a:blip>
          <a:srcRect b="0" l="0" r="0" t="0"/>
          <a:stretch/>
        </p:blipFill>
        <p:spPr>
          <a:xfrm>
            <a:off x="3906643" y="2124410"/>
            <a:ext cx="180000" cy="180000"/>
          </a:xfrm>
          <a:prstGeom prst="rect">
            <a:avLst/>
          </a:prstGeom>
          <a:noFill/>
          <a:ln>
            <a:noFill/>
          </a:ln>
        </p:spPr>
      </p:pic>
      <p:pic>
        <p:nvPicPr>
          <p:cNvPr id="379" name="Google Shape;379;p22"/>
          <p:cNvPicPr preferRelativeResize="0"/>
          <p:nvPr/>
        </p:nvPicPr>
        <p:blipFill rotWithShape="1">
          <a:blip r:embed="rId6">
            <a:alphaModFix/>
          </a:blip>
          <a:srcRect b="0" l="0" r="0" t="0"/>
          <a:stretch/>
        </p:blipFill>
        <p:spPr>
          <a:xfrm>
            <a:off x="4295264" y="2124410"/>
            <a:ext cx="180000" cy="180000"/>
          </a:xfrm>
          <a:prstGeom prst="rect">
            <a:avLst/>
          </a:prstGeom>
          <a:noFill/>
          <a:ln>
            <a:noFill/>
          </a:ln>
        </p:spPr>
      </p:pic>
      <p:pic>
        <p:nvPicPr>
          <p:cNvPr id="380" name="Google Shape;380;p22"/>
          <p:cNvPicPr preferRelativeResize="0"/>
          <p:nvPr/>
        </p:nvPicPr>
        <p:blipFill rotWithShape="1">
          <a:blip r:embed="rId6">
            <a:alphaModFix/>
          </a:blip>
          <a:srcRect b="0" l="0" r="0" t="0"/>
          <a:stretch/>
        </p:blipFill>
        <p:spPr>
          <a:xfrm>
            <a:off x="4672151" y="2124410"/>
            <a:ext cx="180000" cy="180000"/>
          </a:xfrm>
          <a:prstGeom prst="rect">
            <a:avLst/>
          </a:prstGeom>
          <a:noFill/>
          <a:ln>
            <a:noFill/>
          </a:ln>
        </p:spPr>
      </p:pic>
      <p:pic>
        <p:nvPicPr>
          <p:cNvPr id="381" name="Google Shape;381;p22"/>
          <p:cNvPicPr preferRelativeResize="0"/>
          <p:nvPr/>
        </p:nvPicPr>
        <p:blipFill rotWithShape="1">
          <a:blip r:embed="rId6">
            <a:alphaModFix/>
          </a:blip>
          <a:srcRect b="0" l="0" r="0" t="0"/>
          <a:stretch/>
        </p:blipFill>
        <p:spPr>
          <a:xfrm>
            <a:off x="5049038" y="2124410"/>
            <a:ext cx="180000" cy="180000"/>
          </a:xfrm>
          <a:prstGeom prst="rect">
            <a:avLst/>
          </a:prstGeom>
          <a:noFill/>
          <a:ln>
            <a:noFill/>
          </a:ln>
        </p:spPr>
      </p:pic>
      <p:pic>
        <p:nvPicPr>
          <p:cNvPr id="382" name="Google Shape;382;p22"/>
          <p:cNvPicPr preferRelativeResize="0"/>
          <p:nvPr/>
        </p:nvPicPr>
        <p:blipFill rotWithShape="1">
          <a:blip r:embed="rId6">
            <a:alphaModFix/>
          </a:blip>
          <a:srcRect b="0" l="0" r="0" t="0"/>
          <a:stretch/>
        </p:blipFill>
        <p:spPr>
          <a:xfrm>
            <a:off x="5577280" y="2124410"/>
            <a:ext cx="180000" cy="180000"/>
          </a:xfrm>
          <a:prstGeom prst="rect">
            <a:avLst/>
          </a:prstGeom>
          <a:noFill/>
          <a:ln>
            <a:noFill/>
          </a:ln>
        </p:spPr>
      </p:pic>
      <p:pic>
        <p:nvPicPr>
          <p:cNvPr id="383" name="Google Shape;383;p22"/>
          <p:cNvPicPr preferRelativeResize="0"/>
          <p:nvPr/>
        </p:nvPicPr>
        <p:blipFill rotWithShape="1">
          <a:blip r:embed="rId6">
            <a:alphaModFix/>
          </a:blip>
          <a:srcRect b="0" l="0" r="0" t="0"/>
          <a:stretch/>
        </p:blipFill>
        <p:spPr>
          <a:xfrm>
            <a:off x="4228733" y="1320046"/>
            <a:ext cx="180000" cy="180000"/>
          </a:xfrm>
          <a:prstGeom prst="rect">
            <a:avLst/>
          </a:prstGeom>
          <a:noFill/>
          <a:ln>
            <a:noFill/>
          </a:ln>
        </p:spPr>
      </p:pic>
      <p:pic>
        <p:nvPicPr>
          <p:cNvPr id="384" name="Google Shape;384;p22"/>
          <p:cNvPicPr preferRelativeResize="0"/>
          <p:nvPr/>
        </p:nvPicPr>
        <p:blipFill rotWithShape="1">
          <a:blip r:embed="rId8">
            <a:alphaModFix/>
          </a:blip>
          <a:srcRect b="0" l="0" r="0" t="0"/>
          <a:stretch/>
        </p:blipFill>
        <p:spPr>
          <a:xfrm>
            <a:off x="1623280" y="2291251"/>
            <a:ext cx="158400" cy="158400"/>
          </a:xfrm>
          <a:prstGeom prst="rect">
            <a:avLst/>
          </a:prstGeom>
          <a:noFill/>
          <a:ln>
            <a:noFill/>
          </a:ln>
        </p:spPr>
      </p:pic>
      <p:sp>
        <p:nvSpPr>
          <p:cNvPr id="385" name="Google Shape;385;p22"/>
          <p:cNvSpPr/>
          <p:nvPr/>
        </p:nvSpPr>
        <p:spPr>
          <a:xfrm rot="-5400000">
            <a:off x="3448219" y="2164235"/>
            <a:ext cx="239922" cy="1036927"/>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pic>
        <p:nvPicPr>
          <p:cNvPr id="386" name="Google Shape;386;p22"/>
          <p:cNvPicPr preferRelativeResize="0"/>
          <p:nvPr/>
        </p:nvPicPr>
        <p:blipFill rotWithShape="1">
          <a:blip r:embed="rId9">
            <a:alphaModFix/>
          </a:blip>
          <a:srcRect b="0" l="0" r="0" t="0"/>
          <a:stretch/>
        </p:blipFill>
        <p:spPr>
          <a:xfrm>
            <a:off x="7698175" y="2204457"/>
            <a:ext cx="432854" cy="432854"/>
          </a:xfrm>
          <a:prstGeom prst="rect">
            <a:avLst/>
          </a:prstGeom>
          <a:noFill/>
          <a:ln>
            <a:noFill/>
          </a:ln>
        </p:spPr>
      </p:pic>
      <p:pic>
        <p:nvPicPr>
          <p:cNvPr id="387" name="Google Shape;387;p22"/>
          <p:cNvPicPr preferRelativeResize="0"/>
          <p:nvPr/>
        </p:nvPicPr>
        <p:blipFill rotWithShape="1">
          <a:blip r:embed="rId10">
            <a:alphaModFix/>
          </a:blip>
          <a:srcRect b="0" l="0" r="0" t="0"/>
          <a:stretch/>
        </p:blipFill>
        <p:spPr>
          <a:xfrm>
            <a:off x="4621246" y="2502699"/>
            <a:ext cx="180000" cy="180000"/>
          </a:xfrm>
          <a:prstGeom prst="rect">
            <a:avLst/>
          </a:prstGeom>
          <a:noFill/>
          <a:ln>
            <a:noFill/>
          </a:ln>
        </p:spPr>
      </p:pic>
      <p:pic>
        <p:nvPicPr>
          <p:cNvPr id="388" name="Google Shape;388;p22"/>
          <p:cNvPicPr preferRelativeResize="0"/>
          <p:nvPr/>
        </p:nvPicPr>
        <p:blipFill rotWithShape="1">
          <a:blip r:embed="rId10">
            <a:alphaModFix/>
          </a:blip>
          <a:srcRect b="0" l="0" r="0" t="0"/>
          <a:stretch/>
        </p:blipFill>
        <p:spPr>
          <a:xfrm>
            <a:off x="4228149" y="2506912"/>
            <a:ext cx="180000" cy="180000"/>
          </a:xfrm>
          <a:prstGeom prst="rect">
            <a:avLst/>
          </a:prstGeom>
          <a:noFill/>
          <a:ln>
            <a:noFill/>
          </a:ln>
        </p:spPr>
      </p:pic>
      <p:pic>
        <p:nvPicPr>
          <p:cNvPr id="389" name="Google Shape;389;p22"/>
          <p:cNvPicPr preferRelativeResize="0"/>
          <p:nvPr/>
        </p:nvPicPr>
        <p:blipFill rotWithShape="1">
          <a:blip r:embed="rId10">
            <a:alphaModFix/>
          </a:blip>
          <a:srcRect b="0" l="0" r="0" t="0"/>
          <a:stretch/>
        </p:blipFill>
        <p:spPr>
          <a:xfrm>
            <a:off x="3463378" y="2495661"/>
            <a:ext cx="180000" cy="180000"/>
          </a:xfrm>
          <a:prstGeom prst="rect">
            <a:avLst/>
          </a:prstGeom>
          <a:noFill/>
          <a:ln>
            <a:noFill/>
          </a:ln>
        </p:spPr>
      </p:pic>
      <p:pic>
        <p:nvPicPr>
          <p:cNvPr id="390" name="Google Shape;390;p22"/>
          <p:cNvPicPr preferRelativeResize="0"/>
          <p:nvPr/>
        </p:nvPicPr>
        <p:blipFill rotWithShape="1">
          <a:blip r:embed="rId11">
            <a:alphaModFix/>
          </a:blip>
          <a:srcRect b="0" l="0" r="0" t="0"/>
          <a:stretch/>
        </p:blipFill>
        <p:spPr>
          <a:xfrm>
            <a:off x="3849710" y="2502937"/>
            <a:ext cx="180000" cy="202502"/>
          </a:xfrm>
          <a:prstGeom prst="rect">
            <a:avLst/>
          </a:prstGeom>
          <a:noFill/>
          <a:ln>
            <a:noFill/>
          </a:ln>
        </p:spPr>
      </p:pic>
      <p:pic>
        <p:nvPicPr>
          <p:cNvPr id="391" name="Google Shape;391;p22"/>
          <p:cNvPicPr preferRelativeResize="0"/>
          <p:nvPr/>
        </p:nvPicPr>
        <p:blipFill rotWithShape="1">
          <a:blip r:embed="rId10">
            <a:alphaModFix/>
          </a:blip>
          <a:srcRect b="0" l="0" r="0" t="0"/>
          <a:stretch/>
        </p:blipFill>
        <p:spPr>
          <a:xfrm>
            <a:off x="5024761" y="2495376"/>
            <a:ext cx="180000" cy="180000"/>
          </a:xfrm>
          <a:prstGeom prst="rect">
            <a:avLst/>
          </a:prstGeom>
          <a:noFill/>
          <a:ln>
            <a:noFill/>
          </a:ln>
        </p:spPr>
      </p:pic>
      <p:pic>
        <p:nvPicPr>
          <p:cNvPr id="392" name="Google Shape;392;p22"/>
          <p:cNvPicPr preferRelativeResize="0"/>
          <p:nvPr/>
        </p:nvPicPr>
        <p:blipFill rotWithShape="1">
          <a:blip r:embed="rId10">
            <a:alphaModFix/>
          </a:blip>
          <a:srcRect b="0" l="0" r="0" t="0"/>
          <a:stretch/>
        </p:blipFill>
        <p:spPr>
          <a:xfrm>
            <a:off x="5528632" y="2510994"/>
            <a:ext cx="180000" cy="180000"/>
          </a:xfrm>
          <a:prstGeom prst="rect">
            <a:avLst/>
          </a:prstGeom>
          <a:noFill/>
          <a:ln>
            <a:noFill/>
          </a:ln>
        </p:spPr>
      </p:pic>
      <p:pic>
        <p:nvPicPr>
          <p:cNvPr id="393" name="Google Shape;393;p22">
            <a:hlinkClick action="ppaction://hlinkshowjump?jump=nextslide"/>
          </p:cNvPr>
          <p:cNvPicPr preferRelativeResize="0"/>
          <p:nvPr/>
        </p:nvPicPr>
        <p:blipFill rotWithShape="1">
          <a:blip r:embed="rId9">
            <a:alphaModFix/>
          </a:blip>
          <a:srcRect b="0" l="0" r="0" t="0"/>
          <a:stretch/>
        </p:blipFill>
        <p:spPr>
          <a:xfrm>
            <a:off x="7698175" y="2204457"/>
            <a:ext cx="432854" cy="432854"/>
          </a:xfrm>
          <a:prstGeom prst="rect">
            <a:avLst/>
          </a:prstGeom>
          <a:noFill/>
          <a:ln>
            <a:noFill/>
          </a:ln>
        </p:spPr>
      </p:pic>
      <p:sp>
        <p:nvSpPr>
          <p:cNvPr id="394" name="Google Shape;394;p22"/>
          <p:cNvSpPr/>
          <p:nvPr/>
        </p:nvSpPr>
        <p:spPr>
          <a:xfrm>
            <a:off x="1599403" y="3086458"/>
            <a:ext cx="2340307" cy="306893"/>
          </a:xfrm>
          <a:prstGeom prst="wedgeRoundRectCallout">
            <a:avLst>
              <a:gd fmla="val 33282" name="adj1"/>
              <a:gd fmla="val -13982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1</a:t>
            </a:r>
            <a:r>
              <a:rPr baseline="30000" lang="fr-FR" sz="601">
                <a:solidFill>
                  <a:srgbClr val="FF0000"/>
                </a:solidFill>
                <a:latin typeface="Arial"/>
                <a:ea typeface="Arial"/>
                <a:cs typeface="Arial"/>
                <a:sym typeface="Arial"/>
              </a:rPr>
              <a:t>er</a:t>
            </a:r>
            <a:r>
              <a:rPr lang="fr-FR" sz="601">
                <a:solidFill>
                  <a:srgbClr val="FF0000"/>
                </a:solidFill>
                <a:latin typeface="Arial"/>
                <a:ea typeface="Arial"/>
                <a:cs typeface="Arial"/>
                <a:sym typeface="Arial"/>
              </a:rPr>
              <a:t> 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Composé des 2 piliers et d’une sauteuse, le 1</a:t>
            </a:r>
            <a:r>
              <a:rPr baseline="30000" lang="fr-FR" sz="601">
                <a:solidFill>
                  <a:schemeClr val="dk1"/>
                </a:solidFill>
                <a:latin typeface="Arial"/>
                <a:ea typeface="Arial"/>
                <a:cs typeface="Arial"/>
                <a:sym typeface="Arial"/>
              </a:rPr>
              <a:t>er</a:t>
            </a:r>
            <a:r>
              <a:rPr lang="fr-FR" sz="601">
                <a:solidFill>
                  <a:schemeClr val="dk1"/>
                </a:solidFill>
                <a:latin typeface="Arial"/>
                <a:ea typeface="Arial"/>
                <a:cs typeface="Arial"/>
                <a:sym typeface="Arial"/>
              </a:rPr>
              <a:t> bloc est sollicité sur cette annonce au même titre que la « 1/2/3 Agen ».</a:t>
            </a:r>
            <a:endParaRPr sz="601">
              <a:solidFill>
                <a:schemeClr val="dk1"/>
              </a:solidFill>
              <a:latin typeface="Arial"/>
              <a:ea typeface="Arial"/>
              <a:cs typeface="Arial"/>
              <a:sym typeface="Arial"/>
            </a:endParaRPr>
          </a:p>
        </p:txBody>
      </p:sp>
      <p:pic>
        <p:nvPicPr>
          <p:cNvPr id="395" name="Google Shape;395;p22"/>
          <p:cNvPicPr preferRelativeResize="0"/>
          <p:nvPr/>
        </p:nvPicPr>
        <p:blipFill rotWithShape="1">
          <a:blip r:embed="rId6">
            <a:alphaModFix/>
          </a:blip>
          <a:srcRect b="0" l="0" r="0" t="0"/>
          <a:stretch/>
        </p:blipFill>
        <p:spPr>
          <a:xfrm>
            <a:off x="2302029" y="1681401"/>
            <a:ext cx="180000" cy="180000"/>
          </a:xfrm>
          <a:prstGeom prst="rect">
            <a:avLst/>
          </a:prstGeom>
          <a:noFill/>
          <a:ln>
            <a:noFill/>
          </a:ln>
        </p:spPr>
      </p:pic>
      <p:sp>
        <p:nvSpPr>
          <p:cNvPr id="396" name="Google Shape;396;p22"/>
          <p:cNvSpPr/>
          <p:nvPr/>
        </p:nvSpPr>
        <p:spPr>
          <a:xfrm>
            <a:off x="4446330" y="3086458"/>
            <a:ext cx="1874000" cy="409190"/>
          </a:xfrm>
          <a:prstGeom prst="wedgeRoundRectCallout">
            <a:avLst>
              <a:gd fmla="val -21272" name="adj1"/>
              <a:gd fmla="val -13129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joueuses du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reculent pour faire un leurre. Restent attentives au ballon au cas où il y ait un lobe ou une perte de balle.</a:t>
            </a:r>
            <a:endParaRPr sz="601">
              <a:solidFill>
                <a:schemeClr val="dk1"/>
              </a:solidFill>
              <a:latin typeface="Arial"/>
              <a:ea typeface="Arial"/>
              <a:cs typeface="Arial"/>
              <a:sym typeface="Arial"/>
            </a:endParaRPr>
          </a:p>
        </p:txBody>
      </p:sp>
      <p:sp>
        <p:nvSpPr>
          <p:cNvPr id="397" name="Google Shape;397;p22"/>
          <p:cNvSpPr/>
          <p:nvPr/>
        </p:nvSpPr>
        <p:spPr>
          <a:xfrm>
            <a:off x="5101403" y="2953875"/>
            <a:ext cx="1874000" cy="511488"/>
          </a:xfrm>
          <a:prstGeom prst="wedgeRoundRectCallout">
            <a:avLst>
              <a:gd fmla="val -45150" name="adj1"/>
              <a:gd fmla="val -9320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Fond d’alignement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les joueuses du fond de l’alignement vont alimenter le maul en respectant l’ordre établi (se lient seulement après que la sauteuse soit redescendue les deux pieds au sol).</a:t>
            </a:r>
            <a:endParaRPr sz="601">
              <a:solidFill>
                <a:schemeClr val="dk1"/>
              </a:solidFill>
              <a:latin typeface="Arial"/>
              <a:ea typeface="Arial"/>
              <a:cs typeface="Arial"/>
              <a:sym typeface="Arial"/>
            </a:endParaRPr>
          </a:p>
        </p:txBody>
      </p:sp>
      <p:sp>
        <p:nvSpPr>
          <p:cNvPr id="398" name="Google Shape;398;p22"/>
          <p:cNvSpPr/>
          <p:nvPr/>
        </p:nvSpPr>
        <p:spPr>
          <a:xfrm>
            <a:off x="1060772" y="2829645"/>
            <a:ext cx="1874000" cy="613785"/>
          </a:xfrm>
          <a:prstGeom prst="wedgeRoundRectCallout">
            <a:avLst>
              <a:gd fmla="val -21781" name="adj1"/>
              <a:gd fmla="val -98704"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Talon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joueuse va alimenter le maul en respectant l’ordre établi (se lie seulement après que la sauteuse soit redescendue les deux pieds au sol).</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Reste vigilante au ballon pour anticiper un contre.</a:t>
            </a:r>
            <a:endParaRPr sz="601">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9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85"/>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9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7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86"/>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23"/>
          <p:cNvPicPr preferRelativeResize="0"/>
          <p:nvPr/>
        </p:nvPicPr>
        <p:blipFill rotWithShape="1">
          <a:blip r:embed="rId3">
            <a:alphaModFix/>
          </a:blip>
          <a:srcRect b="0" l="0" r="0" t="0"/>
          <a:stretch/>
        </p:blipFill>
        <p:spPr>
          <a:xfrm>
            <a:off x="0" y="793"/>
            <a:ext cx="8621713" cy="4849813"/>
          </a:xfrm>
          <a:prstGeom prst="rect">
            <a:avLst/>
          </a:prstGeom>
          <a:noFill/>
          <a:ln>
            <a:noFill/>
          </a:ln>
        </p:spPr>
      </p:pic>
      <p:pic>
        <p:nvPicPr>
          <p:cNvPr id="404" name="Google Shape;404;p23"/>
          <p:cNvPicPr preferRelativeResize="0"/>
          <p:nvPr/>
        </p:nvPicPr>
        <p:blipFill rotWithShape="1">
          <a:blip r:embed="rId4">
            <a:alphaModFix/>
          </a:blip>
          <a:srcRect b="0" l="0" r="0" t="0"/>
          <a:stretch/>
        </p:blipFill>
        <p:spPr>
          <a:xfrm>
            <a:off x="3523467" y="2294044"/>
            <a:ext cx="180000" cy="180000"/>
          </a:xfrm>
          <a:prstGeom prst="rect">
            <a:avLst/>
          </a:prstGeom>
          <a:noFill/>
          <a:ln>
            <a:noFill/>
          </a:ln>
        </p:spPr>
      </p:pic>
      <p:pic>
        <p:nvPicPr>
          <p:cNvPr id="405" name="Google Shape;405;p23"/>
          <p:cNvPicPr preferRelativeResize="0"/>
          <p:nvPr/>
        </p:nvPicPr>
        <p:blipFill rotWithShape="1">
          <a:blip r:embed="rId4">
            <a:alphaModFix/>
          </a:blip>
          <a:srcRect b="0" l="0" r="0" t="0"/>
          <a:stretch/>
        </p:blipFill>
        <p:spPr>
          <a:xfrm>
            <a:off x="4095737" y="1928744"/>
            <a:ext cx="180000" cy="180000"/>
          </a:xfrm>
          <a:prstGeom prst="rect">
            <a:avLst/>
          </a:prstGeom>
          <a:noFill/>
          <a:ln>
            <a:noFill/>
          </a:ln>
        </p:spPr>
      </p:pic>
      <p:pic>
        <p:nvPicPr>
          <p:cNvPr id="406" name="Google Shape;406;p23"/>
          <p:cNvPicPr preferRelativeResize="0"/>
          <p:nvPr/>
        </p:nvPicPr>
        <p:blipFill rotWithShape="1">
          <a:blip r:embed="rId4">
            <a:alphaModFix/>
          </a:blip>
          <a:srcRect b="0" l="0" r="0" t="0"/>
          <a:stretch/>
        </p:blipFill>
        <p:spPr>
          <a:xfrm>
            <a:off x="3694592" y="2277257"/>
            <a:ext cx="180000" cy="180000"/>
          </a:xfrm>
          <a:prstGeom prst="rect">
            <a:avLst/>
          </a:prstGeom>
          <a:noFill/>
          <a:ln>
            <a:noFill/>
          </a:ln>
        </p:spPr>
      </p:pic>
      <p:pic>
        <p:nvPicPr>
          <p:cNvPr id="407" name="Google Shape;407;p23"/>
          <p:cNvPicPr preferRelativeResize="0"/>
          <p:nvPr/>
        </p:nvPicPr>
        <p:blipFill rotWithShape="1">
          <a:blip r:embed="rId4">
            <a:alphaModFix/>
          </a:blip>
          <a:srcRect b="0" l="0" r="0" t="0"/>
          <a:stretch/>
        </p:blipFill>
        <p:spPr>
          <a:xfrm>
            <a:off x="3858118" y="2279208"/>
            <a:ext cx="180000" cy="180000"/>
          </a:xfrm>
          <a:prstGeom prst="rect">
            <a:avLst/>
          </a:prstGeom>
          <a:noFill/>
          <a:ln>
            <a:noFill/>
          </a:ln>
        </p:spPr>
      </p:pic>
      <p:pic>
        <p:nvPicPr>
          <p:cNvPr id="408" name="Google Shape;408;p23"/>
          <p:cNvPicPr preferRelativeResize="0"/>
          <p:nvPr/>
        </p:nvPicPr>
        <p:blipFill rotWithShape="1">
          <a:blip r:embed="rId4">
            <a:alphaModFix/>
          </a:blip>
          <a:srcRect b="0" l="0" r="0" t="0"/>
          <a:stretch/>
        </p:blipFill>
        <p:spPr>
          <a:xfrm>
            <a:off x="3609729" y="2125624"/>
            <a:ext cx="180000" cy="180000"/>
          </a:xfrm>
          <a:prstGeom prst="rect">
            <a:avLst/>
          </a:prstGeom>
          <a:noFill/>
          <a:ln>
            <a:noFill/>
          </a:ln>
        </p:spPr>
      </p:pic>
      <p:pic>
        <p:nvPicPr>
          <p:cNvPr id="409" name="Google Shape;409;p23"/>
          <p:cNvPicPr preferRelativeResize="0"/>
          <p:nvPr/>
        </p:nvPicPr>
        <p:blipFill rotWithShape="1">
          <a:blip r:embed="rId4">
            <a:alphaModFix/>
          </a:blip>
          <a:srcRect b="0" l="0" r="0" t="0"/>
          <a:stretch/>
        </p:blipFill>
        <p:spPr>
          <a:xfrm>
            <a:off x="3780023" y="2124165"/>
            <a:ext cx="180000" cy="180000"/>
          </a:xfrm>
          <a:prstGeom prst="rect">
            <a:avLst/>
          </a:prstGeom>
          <a:noFill/>
          <a:ln>
            <a:noFill/>
          </a:ln>
        </p:spPr>
      </p:pic>
      <p:pic>
        <p:nvPicPr>
          <p:cNvPr id="410" name="Google Shape;410;p23"/>
          <p:cNvPicPr preferRelativeResize="0"/>
          <p:nvPr/>
        </p:nvPicPr>
        <p:blipFill rotWithShape="1">
          <a:blip r:embed="rId4">
            <a:alphaModFix/>
          </a:blip>
          <a:srcRect b="0" l="0" r="0" t="0"/>
          <a:stretch/>
        </p:blipFill>
        <p:spPr>
          <a:xfrm>
            <a:off x="3340518" y="1931634"/>
            <a:ext cx="180000" cy="180000"/>
          </a:xfrm>
          <a:prstGeom prst="rect">
            <a:avLst/>
          </a:prstGeom>
          <a:noFill/>
          <a:ln>
            <a:noFill/>
          </a:ln>
        </p:spPr>
      </p:pic>
      <p:pic>
        <p:nvPicPr>
          <p:cNvPr id="411" name="Google Shape;411;p23"/>
          <p:cNvPicPr preferRelativeResize="0"/>
          <p:nvPr/>
        </p:nvPicPr>
        <p:blipFill rotWithShape="1">
          <a:blip r:embed="rId4">
            <a:alphaModFix/>
          </a:blip>
          <a:srcRect b="0" l="0" r="0" t="0"/>
          <a:stretch/>
        </p:blipFill>
        <p:spPr>
          <a:xfrm>
            <a:off x="3758441" y="1623276"/>
            <a:ext cx="180000" cy="180000"/>
          </a:xfrm>
          <a:prstGeom prst="rect">
            <a:avLst/>
          </a:prstGeom>
          <a:noFill/>
          <a:ln>
            <a:noFill/>
          </a:ln>
        </p:spPr>
      </p:pic>
      <p:sp>
        <p:nvSpPr>
          <p:cNvPr id="412" name="Google Shape;412;p23"/>
          <p:cNvSpPr/>
          <p:nvPr/>
        </p:nvSpPr>
        <p:spPr>
          <a:xfrm>
            <a:off x="3845927" y="109056"/>
            <a:ext cx="907202" cy="255389"/>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1/2/3 ROUEN</a:t>
            </a:r>
            <a:endParaRPr sz="900">
              <a:solidFill>
                <a:schemeClr val="lt1"/>
              </a:solidFill>
              <a:latin typeface="Arial"/>
              <a:ea typeface="Arial"/>
              <a:cs typeface="Arial"/>
              <a:sym typeface="Arial"/>
            </a:endParaRPr>
          </a:p>
        </p:txBody>
      </p:sp>
      <p:pic>
        <p:nvPicPr>
          <p:cNvPr id="413" name="Google Shape;413;p23"/>
          <p:cNvPicPr preferRelativeResize="0"/>
          <p:nvPr/>
        </p:nvPicPr>
        <p:blipFill rotWithShape="1">
          <a:blip r:embed="rId4">
            <a:alphaModFix/>
          </a:blip>
          <a:srcRect b="0" l="0" r="0" t="0"/>
          <a:stretch/>
        </p:blipFill>
        <p:spPr>
          <a:xfrm>
            <a:off x="5577280" y="2124410"/>
            <a:ext cx="180000" cy="180000"/>
          </a:xfrm>
          <a:prstGeom prst="rect">
            <a:avLst/>
          </a:prstGeom>
          <a:noFill/>
          <a:ln>
            <a:noFill/>
          </a:ln>
        </p:spPr>
      </p:pic>
      <p:pic>
        <p:nvPicPr>
          <p:cNvPr id="414" name="Google Shape;414;p23"/>
          <p:cNvPicPr preferRelativeResize="0"/>
          <p:nvPr/>
        </p:nvPicPr>
        <p:blipFill rotWithShape="1">
          <a:blip r:embed="rId4">
            <a:alphaModFix/>
          </a:blip>
          <a:srcRect b="0" l="0" r="0" t="0"/>
          <a:stretch/>
        </p:blipFill>
        <p:spPr>
          <a:xfrm>
            <a:off x="4228733" y="1320046"/>
            <a:ext cx="180000" cy="180000"/>
          </a:xfrm>
          <a:prstGeom prst="rect">
            <a:avLst/>
          </a:prstGeom>
          <a:noFill/>
          <a:ln>
            <a:noFill/>
          </a:ln>
        </p:spPr>
      </p:pic>
      <p:pic>
        <p:nvPicPr>
          <p:cNvPr id="415" name="Google Shape;415;p23"/>
          <p:cNvPicPr preferRelativeResize="0"/>
          <p:nvPr/>
        </p:nvPicPr>
        <p:blipFill rotWithShape="1">
          <a:blip r:embed="rId5">
            <a:alphaModFix/>
          </a:blip>
          <a:srcRect b="0" l="0" r="0" t="0"/>
          <a:stretch/>
        </p:blipFill>
        <p:spPr>
          <a:xfrm>
            <a:off x="7698175" y="2204457"/>
            <a:ext cx="432854" cy="432854"/>
          </a:xfrm>
          <a:prstGeom prst="rect">
            <a:avLst/>
          </a:prstGeom>
          <a:noFill/>
          <a:ln>
            <a:noFill/>
          </a:ln>
        </p:spPr>
      </p:pic>
      <p:pic>
        <p:nvPicPr>
          <p:cNvPr id="416" name="Google Shape;416;p23"/>
          <p:cNvPicPr preferRelativeResize="0"/>
          <p:nvPr/>
        </p:nvPicPr>
        <p:blipFill rotWithShape="1">
          <a:blip r:embed="rId6">
            <a:alphaModFix/>
          </a:blip>
          <a:srcRect b="0" l="0" r="0" t="0"/>
          <a:stretch/>
        </p:blipFill>
        <p:spPr>
          <a:xfrm>
            <a:off x="3602200" y="3167068"/>
            <a:ext cx="180000" cy="202502"/>
          </a:xfrm>
          <a:prstGeom prst="rect">
            <a:avLst/>
          </a:prstGeom>
          <a:noFill/>
          <a:ln>
            <a:noFill/>
          </a:ln>
        </p:spPr>
      </p:pic>
      <p:pic>
        <p:nvPicPr>
          <p:cNvPr id="417" name="Google Shape;417;p23"/>
          <p:cNvPicPr preferRelativeResize="0"/>
          <p:nvPr/>
        </p:nvPicPr>
        <p:blipFill rotWithShape="1">
          <a:blip r:embed="rId7">
            <a:alphaModFix/>
          </a:blip>
          <a:srcRect b="0" l="0" r="0" t="0"/>
          <a:stretch/>
        </p:blipFill>
        <p:spPr>
          <a:xfrm>
            <a:off x="3664949" y="2623018"/>
            <a:ext cx="158400" cy="158400"/>
          </a:xfrm>
          <a:prstGeom prst="rect">
            <a:avLst/>
          </a:prstGeom>
          <a:noFill/>
          <a:ln>
            <a:noFill/>
          </a:ln>
        </p:spPr>
      </p:pic>
      <p:pic>
        <p:nvPicPr>
          <p:cNvPr id="418" name="Google Shape;418;p23"/>
          <p:cNvPicPr preferRelativeResize="0"/>
          <p:nvPr/>
        </p:nvPicPr>
        <p:blipFill rotWithShape="1">
          <a:blip r:embed="rId4">
            <a:alphaModFix/>
          </a:blip>
          <a:srcRect b="0" l="0" r="0" t="0"/>
          <a:stretch/>
        </p:blipFill>
        <p:spPr>
          <a:xfrm>
            <a:off x="4486429" y="2130936"/>
            <a:ext cx="180000" cy="180000"/>
          </a:xfrm>
          <a:prstGeom prst="rect">
            <a:avLst/>
          </a:prstGeom>
          <a:noFill/>
          <a:ln>
            <a:noFill/>
          </a:ln>
        </p:spPr>
      </p:pic>
      <p:pic>
        <p:nvPicPr>
          <p:cNvPr id="419" name="Google Shape;419;p23"/>
          <p:cNvPicPr preferRelativeResize="0"/>
          <p:nvPr/>
        </p:nvPicPr>
        <p:blipFill rotWithShape="1">
          <a:blip r:embed="rId4">
            <a:alphaModFix/>
          </a:blip>
          <a:srcRect b="0" l="0" r="0" t="0"/>
          <a:stretch/>
        </p:blipFill>
        <p:spPr>
          <a:xfrm>
            <a:off x="4862375" y="2136298"/>
            <a:ext cx="180000" cy="180000"/>
          </a:xfrm>
          <a:prstGeom prst="rect">
            <a:avLst/>
          </a:prstGeom>
          <a:noFill/>
          <a:ln>
            <a:noFill/>
          </a:ln>
        </p:spPr>
      </p:pic>
      <p:pic>
        <p:nvPicPr>
          <p:cNvPr id="420" name="Google Shape;420;p23"/>
          <p:cNvPicPr preferRelativeResize="0"/>
          <p:nvPr/>
        </p:nvPicPr>
        <p:blipFill rotWithShape="1">
          <a:blip r:embed="rId4">
            <a:alphaModFix/>
          </a:blip>
          <a:srcRect b="0" l="0" r="0" t="0"/>
          <a:stretch/>
        </p:blipFill>
        <p:spPr>
          <a:xfrm>
            <a:off x="5241063" y="2134424"/>
            <a:ext cx="180000" cy="180000"/>
          </a:xfrm>
          <a:prstGeom prst="rect">
            <a:avLst/>
          </a:prstGeom>
          <a:noFill/>
          <a:ln>
            <a:noFill/>
          </a:ln>
        </p:spPr>
      </p:pic>
      <p:pic>
        <p:nvPicPr>
          <p:cNvPr id="421" name="Google Shape;421;p23"/>
          <p:cNvPicPr preferRelativeResize="0"/>
          <p:nvPr/>
        </p:nvPicPr>
        <p:blipFill rotWithShape="1">
          <a:blip r:embed="rId8">
            <a:alphaModFix/>
          </a:blip>
          <a:srcRect b="0" l="0" r="0" t="0"/>
          <a:stretch/>
        </p:blipFill>
        <p:spPr>
          <a:xfrm>
            <a:off x="5528632" y="2510994"/>
            <a:ext cx="180000" cy="180000"/>
          </a:xfrm>
          <a:prstGeom prst="rect">
            <a:avLst/>
          </a:prstGeom>
          <a:noFill/>
          <a:ln>
            <a:noFill/>
          </a:ln>
        </p:spPr>
      </p:pic>
      <p:pic>
        <p:nvPicPr>
          <p:cNvPr id="422" name="Google Shape;422;p23"/>
          <p:cNvPicPr preferRelativeResize="0"/>
          <p:nvPr/>
        </p:nvPicPr>
        <p:blipFill rotWithShape="1">
          <a:blip r:embed="rId9">
            <a:alphaModFix/>
          </a:blip>
          <a:srcRect b="0" l="0" r="0" t="0"/>
          <a:stretch/>
        </p:blipFill>
        <p:spPr>
          <a:xfrm>
            <a:off x="1497370" y="2304410"/>
            <a:ext cx="180000" cy="202502"/>
          </a:xfrm>
          <a:prstGeom prst="rect">
            <a:avLst/>
          </a:prstGeom>
          <a:noFill/>
          <a:ln>
            <a:noFill/>
          </a:ln>
        </p:spPr>
      </p:pic>
      <p:pic>
        <p:nvPicPr>
          <p:cNvPr id="423" name="Google Shape;423;p23"/>
          <p:cNvPicPr preferRelativeResize="0"/>
          <p:nvPr/>
        </p:nvPicPr>
        <p:blipFill rotWithShape="1">
          <a:blip r:embed="rId8">
            <a:alphaModFix/>
          </a:blip>
          <a:srcRect b="0" l="0" r="0" t="0"/>
          <a:stretch/>
        </p:blipFill>
        <p:spPr>
          <a:xfrm>
            <a:off x="5273001" y="2502937"/>
            <a:ext cx="180000" cy="180000"/>
          </a:xfrm>
          <a:prstGeom prst="rect">
            <a:avLst/>
          </a:prstGeom>
          <a:noFill/>
          <a:ln>
            <a:noFill/>
          </a:ln>
        </p:spPr>
      </p:pic>
      <p:pic>
        <p:nvPicPr>
          <p:cNvPr id="424" name="Google Shape;424;p23"/>
          <p:cNvPicPr preferRelativeResize="0"/>
          <p:nvPr/>
        </p:nvPicPr>
        <p:blipFill rotWithShape="1">
          <a:blip r:embed="rId8">
            <a:alphaModFix/>
          </a:blip>
          <a:srcRect b="0" l="0" r="0" t="0"/>
          <a:stretch/>
        </p:blipFill>
        <p:spPr>
          <a:xfrm>
            <a:off x="4836924" y="2506912"/>
            <a:ext cx="180000" cy="180000"/>
          </a:xfrm>
          <a:prstGeom prst="rect">
            <a:avLst/>
          </a:prstGeom>
          <a:noFill/>
          <a:ln>
            <a:noFill/>
          </a:ln>
        </p:spPr>
      </p:pic>
      <p:pic>
        <p:nvPicPr>
          <p:cNvPr id="425" name="Google Shape;425;p23"/>
          <p:cNvPicPr preferRelativeResize="0"/>
          <p:nvPr/>
        </p:nvPicPr>
        <p:blipFill rotWithShape="1">
          <a:blip r:embed="rId8">
            <a:alphaModFix/>
          </a:blip>
          <a:srcRect b="0" l="0" r="0" t="0"/>
          <a:stretch/>
        </p:blipFill>
        <p:spPr>
          <a:xfrm>
            <a:off x="4441246" y="2508488"/>
            <a:ext cx="180000" cy="180000"/>
          </a:xfrm>
          <a:prstGeom prst="rect">
            <a:avLst/>
          </a:prstGeom>
          <a:noFill/>
          <a:ln>
            <a:noFill/>
          </a:ln>
        </p:spPr>
      </p:pic>
      <p:pic>
        <p:nvPicPr>
          <p:cNvPr id="426" name="Google Shape;426;p23"/>
          <p:cNvPicPr preferRelativeResize="0"/>
          <p:nvPr/>
        </p:nvPicPr>
        <p:blipFill rotWithShape="1">
          <a:blip r:embed="rId10">
            <a:alphaModFix/>
          </a:blip>
          <a:srcRect b="0" l="0" r="0" t="0"/>
          <a:stretch/>
        </p:blipFill>
        <p:spPr>
          <a:xfrm>
            <a:off x="3521360" y="2443248"/>
            <a:ext cx="180000" cy="202502"/>
          </a:xfrm>
          <a:prstGeom prst="rect">
            <a:avLst/>
          </a:prstGeom>
          <a:noFill/>
          <a:ln>
            <a:noFill/>
          </a:ln>
        </p:spPr>
      </p:pic>
      <p:pic>
        <p:nvPicPr>
          <p:cNvPr id="427" name="Google Shape;427;p23"/>
          <p:cNvPicPr preferRelativeResize="0"/>
          <p:nvPr/>
        </p:nvPicPr>
        <p:blipFill rotWithShape="1">
          <a:blip r:embed="rId8">
            <a:alphaModFix/>
          </a:blip>
          <a:srcRect b="0" l="0" r="0" t="0"/>
          <a:stretch/>
        </p:blipFill>
        <p:spPr>
          <a:xfrm>
            <a:off x="3693050" y="2442642"/>
            <a:ext cx="180000" cy="180000"/>
          </a:xfrm>
          <a:prstGeom prst="rect">
            <a:avLst/>
          </a:prstGeom>
          <a:noFill/>
          <a:ln>
            <a:noFill/>
          </a:ln>
        </p:spPr>
      </p:pic>
      <p:pic>
        <p:nvPicPr>
          <p:cNvPr id="428" name="Google Shape;428;p23"/>
          <p:cNvPicPr preferRelativeResize="0"/>
          <p:nvPr/>
        </p:nvPicPr>
        <p:blipFill rotWithShape="1">
          <a:blip r:embed="rId11">
            <a:alphaModFix/>
          </a:blip>
          <a:srcRect b="0" l="0" r="0" t="0"/>
          <a:stretch/>
        </p:blipFill>
        <p:spPr>
          <a:xfrm>
            <a:off x="3850338" y="2452925"/>
            <a:ext cx="180000" cy="202502"/>
          </a:xfrm>
          <a:prstGeom prst="rect">
            <a:avLst/>
          </a:prstGeom>
          <a:noFill/>
          <a:ln>
            <a:noFill/>
          </a:ln>
        </p:spPr>
      </p:pic>
      <p:pic>
        <p:nvPicPr>
          <p:cNvPr id="429" name="Google Shape;429;p23">
            <a:hlinkClick action="ppaction://hlinksldjump" r:id="rId12"/>
          </p:cNvPr>
          <p:cNvPicPr preferRelativeResize="0"/>
          <p:nvPr/>
        </p:nvPicPr>
        <p:blipFill rotWithShape="1">
          <a:blip r:embed="rId13">
            <a:alphaModFix/>
          </a:blip>
          <a:srcRect b="0" l="0" r="0" t="0"/>
          <a:stretch/>
        </p:blipFill>
        <p:spPr>
          <a:xfrm>
            <a:off x="7735751" y="4101351"/>
            <a:ext cx="373374" cy="436461"/>
          </a:xfrm>
          <a:prstGeom prst="rect">
            <a:avLst/>
          </a:prstGeom>
          <a:noFill/>
          <a:ln>
            <a:noFill/>
          </a:ln>
        </p:spPr>
      </p:pic>
      <p:sp>
        <p:nvSpPr>
          <p:cNvPr id="430" name="Google Shape;430;p23"/>
          <p:cNvSpPr/>
          <p:nvPr/>
        </p:nvSpPr>
        <p:spPr>
          <a:xfrm>
            <a:off x="7698703" y="3499683"/>
            <a:ext cx="431798" cy="386135"/>
          </a:xfrm>
          <a:prstGeom prst="roundRect">
            <a:avLst>
              <a:gd fmla="val 16667" name="adj"/>
            </a:avLst>
          </a:prstGeom>
          <a:solidFill>
            <a:srgbClr val="FFD450"/>
          </a:solidFill>
          <a:ln cap="flat" cmpd="sng" w="2857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fr-FR" sz="1668" u="sng">
                <a:solidFill>
                  <a:schemeClr val="hlink"/>
                </a:solidFill>
                <a:latin typeface="Calibri"/>
                <a:ea typeface="Calibri"/>
                <a:cs typeface="Calibri"/>
                <a:sym typeface="Calibri"/>
                <a:hlinkClick action="ppaction://hlinksldjump" r:id="rId14"/>
              </a:rPr>
              <a:t>TC</a:t>
            </a:r>
            <a:endParaRPr i="1" sz="1668">
              <a:solidFill>
                <a:schemeClr val="lt1"/>
              </a:solidFill>
              <a:latin typeface="Calibri"/>
              <a:ea typeface="Calibri"/>
              <a:cs typeface="Calibri"/>
              <a:sym typeface="Calibri"/>
            </a:endParaRPr>
          </a:p>
        </p:txBody>
      </p:sp>
      <p:pic>
        <p:nvPicPr>
          <p:cNvPr id="431" name="Google Shape;431;p23"/>
          <p:cNvPicPr preferRelativeResize="0"/>
          <p:nvPr/>
        </p:nvPicPr>
        <p:blipFill rotWithShape="1">
          <a:blip r:embed="rId4">
            <a:alphaModFix/>
          </a:blip>
          <a:srcRect b="0" l="0" r="0" t="0"/>
          <a:stretch/>
        </p:blipFill>
        <p:spPr>
          <a:xfrm>
            <a:off x="2302029" y="1681401"/>
            <a:ext cx="180000" cy="180000"/>
          </a:xfrm>
          <a:prstGeom prst="rect">
            <a:avLst/>
          </a:prstGeom>
          <a:noFill/>
          <a:ln>
            <a:noFill/>
          </a:ln>
        </p:spPr>
      </p:pic>
      <p:sp>
        <p:nvSpPr>
          <p:cNvPr id="432" name="Google Shape;432;p23"/>
          <p:cNvSpPr/>
          <p:nvPr/>
        </p:nvSpPr>
        <p:spPr>
          <a:xfrm>
            <a:off x="2007649" y="3969964"/>
            <a:ext cx="1874000" cy="511488"/>
          </a:xfrm>
          <a:prstGeom prst="wedgeRoundRectCallout">
            <a:avLst>
              <a:gd fmla="val 38899" name="adj1"/>
              <a:gd fmla="val -16335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Relayeuse [9]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Prend en charge l’organisation du maul. Replace les avants en fonction des mouvements du maul. Doit se faire respecter.</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Autrement dit « Elle a les clefs du camion ».</a:t>
            </a:r>
            <a:endParaRPr sz="601">
              <a:solidFill>
                <a:schemeClr val="dk1"/>
              </a:solidFill>
              <a:latin typeface="Arial"/>
              <a:ea typeface="Arial"/>
              <a:cs typeface="Arial"/>
              <a:sym typeface="Arial"/>
            </a:endParaRPr>
          </a:p>
        </p:txBody>
      </p:sp>
      <p:sp>
        <p:nvSpPr>
          <p:cNvPr id="433" name="Google Shape;433;p23"/>
          <p:cNvSpPr/>
          <p:nvPr/>
        </p:nvSpPr>
        <p:spPr>
          <a:xfrm>
            <a:off x="4592282" y="2388342"/>
            <a:ext cx="1874000" cy="409190"/>
          </a:xfrm>
          <a:prstGeom prst="wedgeRoundRectCallout">
            <a:avLst>
              <a:gd fmla="val -79724" name="adj1"/>
              <a:gd fmla="val 28237"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lift du 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a:t>
            </a:r>
            <a:r>
              <a:rPr lang="fr-FR" sz="500">
                <a:solidFill>
                  <a:srgbClr val="FF0000"/>
                </a:solidFill>
                <a:latin typeface="Arial"/>
                <a:ea typeface="Arial"/>
                <a:cs typeface="Arial"/>
                <a:sym typeface="Arial"/>
              </a:rPr>
              <a:t>(2</a:t>
            </a:r>
            <a:r>
              <a:rPr baseline="30000" lang="fr-FR" sz="500">
                <a:solidFill>
                  <a:srgbClr val="FF0000"/>
                </a:solidFill>
                <a:latin typeface="Arial"/>
                <a:ea typeface="Arial"/>
                <a:cs typeface="Arial"/>
                <a:sym typeface="Arial"/>
              </a:rPr>
              <a:t>e</a:t>
            </a:r>
            <a:r>
              <a:rPr lang="fr-FR" sz="500">
                <a:solidFill>
                  <a:srgbClr val="FF0000"/>
                </a:solidFill>
                <a:latin typeface="Arial"/>
                <a:ea typeface="Arial"/>
                <a:cs typeface="Arial"/>
                <a:sym typeface="Arial"/>
              </a:rPr>
              <a:t> joueuse la plus proche) </a:t>
            </a:r>
            <a:r>
              <a:rPr lang="fr-FR" sz="601">
                <a:solidFill>
                  <a:srgbClr val="FF0000"/>
                </a:solidFill>
                <a:latin typeface="Arial"/>
                <a:ea typeface="Arial"/>
                <a:cs typeface="Arial"/>
                <a:sym typeface="Arial"/>
              </a:rPr>
              <a:t>: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joueuse va alimenter le maul et se place côté ouvert en se liant à sa coéquipière.</a:t>
            </a:r>
            <a:endParaRPr sz="601">
              <a:solidFill>
                <a:schemeClr val="dk1"/>
              </a:solidFill>
              <a:latin typeface="Arial"/>
              <a:ea typeface="Arial"/>
              <a:cs typeface="Arial"/>
              <a:sym typeface="Arial"/>
            </a:endParaRPr>
          </a:p>
        </p:txBody>
      </p:sp>
      <p:sp>
        <p:nvSpPr>
          <p:cNvPr id="434" name="Google Shape;434;p23"/>
          <p:cNvSpPr/>
          <p:nvPr/>
        </p:nvSpPr>
        <p:spPr>
          <a:xfrm>
            <a:off x="948823" y="3094373"/>
            <a:ext cx="1874000" cy="818380"/>
          </a:xfrm>
          <a:prstGeom prst="wedgeRoundRectCallout">
            <a:avLst>
              <a:gd fmla="val 89782" name="adj1"/>
              <a:gd fmla="val -6391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BALLON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 ballon doit «circuler» dans l’axe du maul pour éviter que l’adversaire en perturbe la circulation. Il faut mettre le ballon le plus loin possible, pour l’éloigner de la zone d’affrontement</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 Pour faciliter la circulation, la personne qui a le ballon répète son nom, jusqu’à la prise du ballon par une coéquipière, qui la réclame par «Balle».</a:t>
            </a:r>
            <a:endParaRPr sz="601">
              <a:solidFill>
                <a:schemeClr val="dk1"/>
              </a:solidFill>
              <a:latin typeface="Arial"/>
              <a:ea typeface="Arial"/>
              <a:cs typeface="Arial"/>
              <a:sym typeface="Arial"/>
            </a:endParaRPr>
          </a:p>
        </p:txBody>
      </p:sp>
      <p:sp>
        <p:nvSpPr>
          <p:cNvPr id="435" name="Google Shape;435;p23"/>
          <p:cNvSpPr/>
          <p:nvPr/>
        </p:nvSpPr>
        <p:spPr>
          <a:xfrm>
            <a:off x="4486428" y="2763928"/>
            <a:ext cx="1979853" cy="511488"/>
          </a:xfrm>
          <a:prstGeom prst="wedgeRoundRectCallout">
            <a:avLst>
              <a:gd fmla="val -70901" name="adj1"/>
              <a:gd fmla="val -32011"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Joueuse du fond de l’alignement </a:t>
            </a:r>
            <a:r>
              <a:rPr lang="fr-FR" sz="500">
                <a:solidFill>
                  <a:srgbClr val="FF0000"/>
                </a:solidFill>
                <a:latin typeface="Arial"/>
                <a:ea typeface="Arial"/>
                <a:cs typeface="Arial"/>
                <a:sym typeface="Arial"/>
              </a:rPr>
              <a:t>(joueuse la plus éloignée)</a:t>
            </a:r>
            <a:r>
              <a:rPr lang="fr-FR" sz="601">
                <a:solidFill>
                  <a:srgbClr val="FF0000"/>
                </a:solidFill>
                <a:latin typeface="Arial"/>
                <a:ea typeface="Arial"/>
                <a:cs typeface="Arial"/>
                <a:sym typeface="Arial"/>
              </a:rPr>
              <a: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joueuse va alimenter le maul et se place côté ouvert derrière la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lift du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de saut et se lie à la joueuse située dans l’axe du maul.</a:t>
            </a:r>
            <a:endParaRPr/>
          </a:p>
          <a:p>
            <a:pPr indent="0" lvl="0" marL="0" marR="0" rtl="0" algn="ctr">
              <a:spcBef>
                <a:spcPts val="0"/>
              </a:spcBef>
              <a:spcAft>
                <a:spcPts val="0"/>
              </a:spcAft>
              <a:buNone/>
            </a:pPr>
            <a:r>
              <a:t/>
            </a:r>
            <a:endParaRPr sz="601">
              <a:solidFill>
                <a:schemeClr val="dk1"/>
              </a:solidFill>
              <a:latin typeface="Arial"/>
              <a:ea typeface="Arial"/>
              <a:cs typeface="Arial"/>
              <a:sym typeface="Arial"/>
            </a:endParaRPr>
          </a:p>
        </p:txBody>
      </p:sp>
      <p:sp>
        <p:nvSpPr>
          <p:cNvPr id="436" name="Google Shape;436;p23"/>
          <p:cNvSpPr/>
          <p:nvPr/>
        </p:nvSpPr>
        <p:spPr>
          <a:xfrm>
            <a:off x="3901226" y="3671297"/>
            <a:ext cx="2005894" cy="716083"/>
          </a:xfrm>
          <a:prstGeom prst="wedgeRoundRectCallout">
            <a:avLst>
              <a:gd fmla="val -51417" name="adj1"/>
              <a:gd fmla="val -128271"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du 3</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a:t>
            </a:r>
            <a:r>
              <a:rPr lang="fr-FR" sz="500">
                <a:solidFill>
                  <a:srgbClr val="FF0000"/>
                </a:solidFill>
                <a:latin typeface="Arial"/>
                <a:ea typeface="Arial"/>
                <a:cs typeface="Arial"/>
                <a:sym typeface="Arial"/>
              </a:rPr>
              <a:t>(3</a:t>
            </a:r>
            <a:r>
              <a:rPr baseline="30000" lang="fr-FR" sz="500">
                <a:solidFill>
                  <a:srgbClr val="FF0000"/>
                </a:solidFill>
                <a:latin typeface="Arial"/>
                <a:ea typeface="Arial"/>
                <a:cs typeface="Arial"/>
                <a:sym typeface="Arial"/>
              </a:rPr>
              <a:t>e</a:t>
            </a:r>
            <a:r>
              <a:rPr lang="fr-FR" sz="500">
                <a:solidFill>
                  <a:srgbClr val="FF0000"/>
                </a:solidFill>
                <a:latin typeface="Arial"/>
                <a:ea typeface="Arial"/>
                <a:cs typeface="Arial"/>
                <a:sym typeface="Arial"/>
              </a:rPr>
              <a:t> joueuse la plus proche) </a:t>
            </a:r>
            <a:r>
              <a:rPr lang="fr-FR" sz="601">
                <a:solidFill>
                  <a:srgbClr val="FF0000"/>
                </a:solidFill>
                <a:latin typeface="Arial"/>
                <a:ea typeface="Arial"/>
                <a:cs typeface="Arial"/>
                <a:sym typeface="Arial"/>
              </a:rPr>
              <a:t>: </a:t>
            </a:r>
            <a:endParaRPr/>
          </a:p>
          <a:p>
            <a:pPr indent="0" lvl="0" marL="0" marR="0" rtl="0" algn="ctr">
              <a:spcBef>
                <a:spcPts val="0"/>
              </a:spcBef>
              <a:spcAft>
                <a:spcPts val="0"/>
              </a:spcAft>
              <a:buNone/>
            </a:pPr>
            <a:r>
              <a:rPr lang="fr-FR" sz="601">
                <a:solidFill>
                  <a:srgbClr val="FF0000"/>
                </a:solidFill>
                <a:latin typeface="Arial"/>
                <a:ea typeface="Arial"/>
                <a:cs typeface="Arial"/>
                <a:sym typeface="Arial"/>
              </a:rPr>
              <a:t> </a:t>
            </a:r>
            <a:r>
              <a:rPr lang="fr-FR" sz="601">
                <a:solidFill>
                  <a:schemeClr val="dk1"/>
                </a:solidFill>
                <a:latin typeface="Arial"/>
                <a:ea typeface="Arial"/>
                <a:cs typeface="Arial"/>
                <a:sym typeface="Arial"/>
              </a:rPr>
              <a:t>La joueuse va alimenter le maul en se plaçant en 3</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ligne du maul, entre la talon et la sauteuse du 3</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et arrache le ballon.</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Protège la balle et répète son nom pour indiquer qu’elle a le ballon. Rend disponible la balle côté fermé pour ne pas la présenter à la vue de l’équipe adverse.</a:t>
            </a:r>
            <a:endParaRPr/>
          </a:p>
        </p:txBody>
      </p:sp>
      <p:sp>
        <p:nvSpPr>
          <p:cNvPr id="437" name="Google Shape;437;p23"/>
          <p:cNvSpPr/>
          <p:nvPr/>
        </p:nvSpPr>
        <p:spPr>
          <a:xfrm>
            <a:off x="980963" y="2369955"/>
            <a:ext cx="1956209" cy="511488"/>
          </a:xfrm>
          <a:prstGeom prst="wedgeRoundRectCallout">
            <a:avLst>
              <a:gd fmla="val 84281" name="adj1"/>
              <a:gd fmla="val 19133"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du 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a:t>
            </a:r>
            <a:r>
              <a:rPr lang="fr-FR" sz="500">
                <a:solidFill>
                  <a:srgbClr val="FF0000"/>
                </a:solidFill>
                <a:latin typeface="Arial"/>
                <a:ea typeface="Arial"/>
                <a:cs typeface="Arial"/>
                <a:sym typeface="Arial"/>
              </a:rPr>
              <a:t>(joueuse la plus proche) </a:t>
            </a:r>
            <a:r>
              <a:rPr lang="fr-FR" sz="601">
                <a:solidFill>
                  <a:srgbClr val="FF0000"/>
                </a:solidFill>
                <a:latin typeface="Arial"/>
                <a:ea typeface="Arial"/>
                <a:cs typeface="Arial"/>
                <a:sym typeface="Arial"/>
              </a:rPr>
              <a:t>: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joueuse va alimenter le maul côté fermé et arrache le ballon.</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Protège la balle et répète son nom pour indiquer qu’elle a le ballon.</a:t>
            </a:r>
            <a:endParaRPr sz="601">
              <a:solidFill>
                <a:schemeClr val="dk1"/>
              </a:solidFill>
              <a:latin typeface="Arial"/>
              <a:ea typeface="Arial"/>
              <a:cs typeface="Arial"/>
              <a:sym typeface="Arial"/>
            </a:endParaRPr>
          </a:p>
        </p:txBody>
      </p:sp>
      <p:sp>
        <p:nvSpPr>
          <p:cNvPr id="438" name="Google Shape;438;p23"/>
          <p:cNvSpPr/>
          <p:nvPr/>
        </p:nvSpPr>
        <p:spPr>
          <a:xfrm>
            <a:off x="3801776" y="3305642"/>
            <a:ext cx="1827127" cy="306893"/>
          </a:xfrm>
          <a:prstGeom prst="wedgeRoundRectCallout">
            <a:avLst>
              <a:gd fmla="val -44938" name="adj1"/>
              <a:gd fmla="val -16776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du 3</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a:t>
            </a:r>
            <a:r>
              <a:rPr lang="fr-FR" sz="500">
                <a:solidFill>
                  <a:srgbClr val="FF0000"/>
                </a:solidFill>
                <a:latin typeface="Arial"/>
                <a:ea typeface="Arial"/>
                <a:cs typeface="Arial"/>
                <a:sym typeface="Arial"/>
              </a:rPr>
              <a:t>(3</a:t>
            </a:r>
            <a:r>
              <a:rPr baseline="30000" lang="fr-FR" sz="500">
                <a:solidFill>
                  <a:srgbClr val="FF0000"/>
                </a:solidFill>
                <a:latin typeface="Arial"/>
                <a:ea typeface="Arial"/>
                <a:cs typeface="Arial"/>
                <a:sym typeface="Arial"/>
              </a:rPr>
              <a:t>e</a:t>
            </a:r>
            <a:r>
              <a:rPr lang="fr-FR" sz="500">
                <a:solidFill>
                  <a:srgbClr val="FF0000"/>
                </a:solidFill>
                <a:latin typeface="Arial"/>
                <a:ea typeface="Arial"/>
                <a:cs typeface="Arial"/>
                <a:sym typeface="Arial"/>
              </a:rPr>
              <a:t> joueuse la plus proche)</a:t>
            </a:r>
            <a:r>
              <a:rPr lang="fr-FR" sz="601">
                <a:solidFill>
                  <a:srgbClr val="FF0000"/>
                </a:solidFill>
                <a:latin typeface="Arial"/>
                <a:ea typeface="Arial"/>
                <a:cs typeface="Arial"/>
                <a:sym typeface="Arial"/>
              </a:rPr>
              <a:t>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Rend disponible la balle côté fermé pour ne pas la présenter à la vue de l’équipe adverse.</a:t>
            </a:r>
            <a:endParaRPr sz="601">
              <a:solidFill>
                <a:schemeClr val="dk1"/>
              </a:solidFill>
              <a:latin typeface="Arial"/>
              <a:ea typeface="Arial"/>
              <a:cs typeface="Arial"/>
              <a:sym typeface="Arial"/>
            </a:endParaRPr>
          </a:p>
        </p:txBody>
      </p:sp>
      <p:sp>
        <p:nvSpPr>
          <p:cNvPr id="439" name="Google Shape;439;p23"/>
          <p:cNvSpPr/>
          <p:nvPr/>
        </p:nvSpPr>
        <p:spPr>
          <a:xfrm>
            <a:off x="1041601" y="2505886"/>
            <a:ext cx="1910142" cy="409190"/>
          </a:xfrm>
          <a:prstGeom prst="wedgeRoundRectCallout">
            <a:avLst>
              <a:gd fmla="val 80381" name="adj1"/>
              <a:gd fmla="val 3656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Talon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talonneuse va alimenter le maul et se place côté fermé derrière la sauteuse du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et se lie à la joueuse située dans l’axe du maul.</a:t>
            </a:r>
            <a:endParaRPr/>
          </a:p>
        </p:txBody>
      </p:sp>
      <p:sp>
        <p:nvSpPr>
          <p:cNvPr id="440" name="Google Shape;440;p23"/>
          <p:cNvSpPr/>
          <p:nvPr/>
        </p:nvSpPr>
        <p:spPr>
          <a:xfrm rot="-4943117">
            <a:off x="3212504" y="1278727"/>
            <a:ext cx="1346711" cy="998367"/>
          </a:xfrm>
          <a:prstGeom prst="stripedRightArrow">
            <a:avLst>
              <a:gd fmla="val 50000" name="adj1"/>
              <a:gd fmla="val 50000" name="adj2"/>
            </a:avLst>
          </a:prstGeom>
          <a:solidFill>
            <a:srgbClr val="FFA7A7"/>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lt1"/>
              </a:solidFill>
              <a:latin typeface="Calibri"/>
              <a:ea typeface="Calibri"/>
              <a:cs typeface="Calibri"/>
              <a:sym typeface="Calibri"/>
            </a:endParaRPr>
          </a:p>
        </p:txBody>
      </p:sp>
      <p:sp>
        <p:nvSpPr>
          <p:cNvPr id="441" name="Google Shape;441;p23"/>
          <p:cNvSpPr/>
          <p:nvPr/>
        </p:nvSpPr>
        <p:spPr>
          <a:xfrm>
            <a:off x="4753129" y="1346325"/>
            <a:ext cx="1983004" cy="818380"/>
          </a:xfrm>
          <a:prstGeom prst="wedgeRoundRectCallout">
            <a:avLst>
              <a:gd fmla="val -84638" name="adj1"/>
              <a:gd fmla="val -28781"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Pack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Enclenche la poussée en faisant des petits pas rapides.</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L’orientation du maul doit être dirigé vers les poteaux d’essai pour faciliter le travail du butteur si une pénalité est gagnée.</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Il est primordiale que les joueuses soient à l’écoute de leur demi-de-mêlée qui les replacera en fonction de l’avancée et des mouvements du maul.</a:t>
            </a:r>
            <a:endParaRPr sz="601">
              <a:solidFill>
                <a:schemeClr val="dk1"/>
              </a:solidFill>
              <a:latin typeface="Arial"/>
              <a:ea typeface="Arial"/>
              <a:cs typeface="Arial"/>
              <a:sym typeface="Arial"/>
            </a:endParaRPr>
          </a:p>
        </p:txBody>
      </p:sp>
      <p:sp>
        <p:nvSpPr>
          <p:cNvPr id="442" name="Google Shape;442;p23"/>
          <p:cNvSpPr/>
          <p:nvPr/>
        </p:nvSpPr>
        <p:spPr>
          <a:xfrm>
            <a:off x="1552611" y="1888496"/>
            <a:ext cx="1874000" cy="204595"/>
          </a:xfrm>
          <a:prstGeom prst="wedgeRoundRectCallout">
            <a:avLst>
              <a:gd fmla="val 54713" name="adj1"/>
              <a:gd fmla="val 23002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Résiste à la poussée adverse.</a:t>
            </a:r>
            <a:endParaRPr sz="601">
              <a:solidFill>
                <a:schemeClr val="dk1"/>
              </a:solidFill>
              <a:latin typeface="Arial"/>
              <a:ea typeface="Arial"/>
              <a:cs typeface="Arial"/>
              <a:sym typeface="Arial"/>
            </a:endParaRPr>
          </a:p>
        </p:txBody>
      </p:sp>
      <p:sp>
        <p:nvSpPr>
          <p:cNvPr id="443" name="Google Shape;443;p23"/>
          <p:cNvSpPr/>
          <p:nvPr/>
        </p:nvSpPr>
        <p:spPr>
          <a:xfrm>
            <a:off x="2027727" y="1640094"/>
            <a:ext cx="1874000" cy="511488"/>
          </a:xfrm>
          <a:prstGeom prst="wedgeRoundRectCallout">
            <a:avLst>
              <a:gd fmla="val 43023" name="adj1"/>
              <a:gd fmla="val 100605"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du 1</a:t>
            </a:r>
            <a:r>
              <a:rPr baseline="30000" lang="fr-FR" sz="601">
                <a:solidFill>
                  <a:srgbClr val="FF0000"/>
                </a:solidFill>
                <a:latin typeface="Arial"/>
                <a:ea typeface="Arial"/>
                <a:cs typeface="Arial"/>
                <a:sym typeface="Arial"/>
              </a:rPr>
              <a:t>er</a:t>
            </a:r>
            <a:r>
              <a:rPr lang="fr-FR" sz="601">
                <a:solidFill>
                  <a:srgbClr val="FF0000"/>
                </a:solidFill>
                <a:latin typeface="Arial"/>
                <a:ea typeface="Arial"/>
                <a:cs typeface="Arial"/>
                <a:sym typeface="Arial"/>
              </a:rPr>
              <a:t> Bloc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Dès que le ballon est arraché, elle se lie aux joueuses de la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ligne du maul pour diriger l’ensemble du maul en fonction des pressions adverses.</a:t>
            </a:r>
            <a:endParaRPr sz="601">
              <a:solidFill>
                <a:schemeClr val="dk1"/>
              </a:solidFill>
              <a:latin typeface="Arial"/>
              <a:ea typeface="Arial"/>
              <a:cs typeface="Arial"/>
              <a:sym typeface="Arial"/>
            </a:endParaRPr>
          </a:p>
        </p:txBody>
      </p:sp>
      <p:sp>
        <p:nvSpPr>
          <p:cNvPr id="444" name="Google Shape;444;p23"/>
          <p:cNvSpPr/>
          <p:nvPr/>
        </p:nvSpPr>
        <p:spPr>
          <a:xfrm>
            <a:off x="2093012" y="428034"/>
            <a:ext cx="4421403"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fr-FR" sz="1800">
                <a:solidFill>
                  <a:schemeClr val="lt1"/>
                </a:solidFill>
                <a:latin typeface="Arial"/>
                <a:ea typeface="Arial"/>
                <a:cs typeface="Arial"/>
                <a:sym typeface="Arial"/>
              </a:rPr>
              <a:t>Si « </a:t>
            </a:r>
            <a:r>
              <a:rPr b="1" i="1" lang="fr-FR" sz="2000">
                <a:solidFill>
                  <a:srgbClr val="002060"/>
                </a:solidFill>
                <a:latin typeface="Arial"/>
                <a:ea typeface="Arial"/>
                <a:cs typeface="Arial"/>
                <a:sym typeface="Arial"/>
              </a:rPr>
              <a:t>Bleu</a:t>
            </a:r>
            <a:r>
              <a:rPr i="1" lang="fr-FR" sz="1800">
                <a:solidFill>
                  <a:schemeClr val="lt1"/>
                </a:solidFill>
                <a:latin typeface="Arial"/>
                <a:ea typeface="Arial"/>
                <a:cs typeface="Arial"/>
                <a:sym typeface="Arial"/>
              </a:rPr>
              <a:t> » annoncé : création d’un maul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2"/>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4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33"/>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6"/>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3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3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3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1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1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2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1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1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3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15"/>
                                        </p:tgtEl>
                                        <p:attrNameLst>
                                          <p:attrName>style.visibility</p:attrName>
                                        </p:attrNameLst>
                                      </p:cBhvr>
                                      <p:to>
                                        <p:strVal val="hidden"/>
                                      </p:to>
                                    </p:set>
                                  </p:childTnLst>
                                </p:cTn>
                              </p:par>
                              <p:par>
                                <p:cTn fill="hold" nodeType="withEffect" presetClass="entr" presetID="1" presetSubtype="0">
                                  <p:stCondLst>
                                    <p:cond delay="1000"/>
                                  </p:stCondLst>
                                  <p:childTnLst>
                                    <p:set>
                                      <p:cBhvr>
                                        <p:cTn dur="1" fill="hold">
                                          <p:stCondLst>
                                            <p:cond delay="0"/>
                                          </p:stCondLst>
                                        </p:cTn>
                                        <p:tgtEl>
                                          <p:spTgt spid="429"/>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24"/>
          <p:cNvPicPr preferRelativeResize="0"/>
          <p:nvPr/>
        </p:nvPicPr>
        <p:blipFill rotWithShape="1">
          <a:blip r:embed="rId3">
            <a:alphaModFix/>
          </a:blip>
          <a:srcRect b="0" l="0" r="0" t="0"/>
          <a:stretch/>
        </p:blipFill>
        <p:spPr>
          <a:xfrm>
            <a:off x="-14675" y="793"/>
            <a:ext cx="8636388" cy="4849813"/>
          </a:xfrm>
          <a:prstGeom prst="rect">
            <a:avLst/>
          </a:prstGeom>
          <a:noFill/>
          <a:ln>
            <a:noFill/>
          </a:ln>
        </p:spPr>
      </p:pic>
      <p:sp>
        <p:nvSpPr>
          <p:cNvPr id="450" name="Google Shape;450;p24"/>
          <p:cNvSpPr/>
          <p:nvPr/>
        </p:nvSpPr>
        <p:spPr>
          <a:xfrm>
            <a:off x="5224532" y="2940593"/>
            <a:ext cx="1874000" cy="511488"/>
          </a:xfrm>
          <a:prstGeom prst="wedgeRoundRectCallout">
            <a:avLst>
              <a:gd fmla="val -36773" name="adj1"/>
              <a:gd fmla="val -8752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Fond d’alignement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joueuses du fond d’alignement reculent pour faire un leurre et étirer l’alignement adverse. Restent attentives au ballon au cas où il y ait un lobe ou une perte de balle.</a:t>
            </a:r>
            <a:endParaRPr sz="601">
              <a:solidFill>
                <a:schemeClr val="dk1"/>
              </a:solidFill>
              <a:latin typeface="Arial"/>
              <a:ea typeface="Arial"/>
              <a:cs typeface="Arial"/>
              <a:sym typeface="Arial"/>
            </a:endParaRPr>
          </a:p>
        </p:txBody>
      </p:sp>
      <p:sp>
        <p:nvSpPr>
          <p:cNvPr id="451" name="Google Shape;451;p24"/>
          <p:cNvSpPr/>
          <p:nvPr/>
        </p:nvSpPr>
        <p:spPr>
          <a:xfrm>
            <a:off x="5248193" y="2938489"/>
            <a:ext cx="1874000" cy="511488"/>
          </a:xfrm>
          <a:prstGeom prst="wedgeRoundRectCallout">
            <a:avLst>
              <a:gd fmla="val -37283" name="adj1"/>
              <a:gd fmla="val -85668"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Fond d’alignement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les joueuses du fond de l’alignement vont alimenter le maul en respectant l’ordre établi (se lient seulement après que la sauteuse soit redescendue les deux pieds au sol).</a:t>
            </a:r>
            <a:endParaRPr sz="601">
              <a:solidFill>
                <a:schemeClr val="dk1"/>
              </a:solidFill>
              <a:latin typeface="Arial"/>
              <a:ea typeface="Arial"/>
              <a:cs typeface="Arial"/>
              <a:sym typeface="Arial"/>
            </a:endParaRPr>
          </a:p>
        </p:txBody>
      </p:sp>
      <p:sp>
        <p:nvSpPr>
          <p:cNvPr id="452" name="Google Shape;452;p24"/>
          <p:cNvSpPr/>
          <p:nvPr/>
        </p:nvSpPr>
        <p:spPr>
          <a:xfrm>
            <a:off x="4428247" y="3748032"/>
            <a:ext cx="1874000" cy="409190"/>
          </a:xfrm>
          <a:prstGeom prst="wedgeRoundRectCallout">
            <a:avLst>
              <a:gd fmla="val -45543" name="adj1"/>
              <a:gd fmla="val -160390"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Relayeuse [9]: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Dès réception du ballon la relayeuse va se placer pour prendre son rôle d’organisatrice des avants et anticipe une passe volleyée.</a:t>
            </a:r>
            <a:endParaRPr sz="601">
              <a:solidFill>
                <a:schemeClr val="dk1"/>
              </a:solidFill>
              <a:latin typeface="Arial"/>
              <a:ea typeface="Arial"/>
              <a:cs typeface="Arial"/>
              <a:sym typeface="Arial"/>
            </a:endParaRPr>
          </a:p>
        </p:txBody>
      </p:sp>
      <p:sp>
        <p:nvSpPr>
          <p:cNvPr id="453" name="Google Shape;453;p24"/>
          <p:cNvSpPr/>
          <p:nvPr/>
        </p:nvSpPr>
        <p:spPr>
          <a:xfrm>
            <a:off x="1201487" y="2736817"/>
            <a:ext cx="1874000" cy="511488"/>
          </a:xfrm>
          <a:prstGeom prst="wedgeRoundRectCallout">
            <a:avLst>
              <a:gd fmla="val 65643" name="adj1"/>
              <a:gd fmla="val -59131"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1</a:t>
            </a:r>
            <a:r>
              <a:rPr baseline="30000" lang="fr-FR" sz="601">
                <a:solidFill>
                  <a:srgbClr val="FF0000"/>
                </a:solidFill>
                <a:latin typeface="Arial"/>
                <a:ea typeface="Arial"/>
                <a:cs typeface="Arial"/>
                <a:sym typeface="Arial"/>
              </a:rPr>
              <a:t>er</a:t>
            </a:r>
            <a:r>
              <a:rPr lang="fr-FR" sz="601">
                <a:solidFill>
                  <a:srgbClr val="FF0000"/>
                </a:solidFill>
                <a:latin typeface="Arial"/>
                <a:ea typeface="Arial"/>
                <a:cs typeface="Arial"/>
                <a:sym typeface="Arial"/>
              </a:rPr>
              <a:t> 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joueuses du 1</a:t>
            </a:r>
            <a:r>
              <a:rPr baseline="30000" lang="fr-FR" sz="601">
                <a:solidFill>
                  <a:schemeClr val="dk1"/>
                </a:solidFill>
                <a:latin typeface="Arial"/>
                <a:ea typeface="Arial"/>
                <a:cs typeface="Arial"/>
                <a:sym typeface="Arial"/>
              </a:rPr>
              <a:t>er</a:t>
            </a:r>
            <a:r>
              <a:rPr lang="fr-FR" sz="601">
                <a:solidFill>
                  <a:schemeClr val="dk1"/>
                </a:solidFill>
                <a:latin typeface="Arial"/>
                <a:ea typeface="Arial"/>
                <a:cs typeface="Arial"/>
                <a:sym typeface="Arial"/>
              </a:rPr>
              <a:t> bloc avancent pour faire un leurre pour étirer l’alignement adverse. Restent attentives au ballon au cas où il y ai un contre ou une perte de balle.</a:t>
            </a:r>
            <a:endParaRPr sz="601">
              <a:solidFill>
                <a:schemeClr val="dk1"/>
              </a:solidFill>
              <a:latin typeface="Arial"/>
              <a:ea typeface="Arial"/>
              <a:cs typeface="Arial"/>
              <a:sym typeface="Arial"/>
            </a:endParaRPr>
          </a:p>
        </p:txBody>
      </p:sp>
      <p:sp>
        <p:nvSpPr>
          <p:cNvPr id="454" name="Google Shape;454;p24"/>
          <p:cNvSpPr/>
          <p:nvPr/>
        </p:nvSpPr>
        <p:spPr>
          <a:xfrm>
            <a:off x="1947409" y="3457812"/>
            <a:ext cx="1874000" cy="511488"/>
          </a:xfrm>
          <a:prstGeom prst="wedgeRoundRectCallout">
            <a:avLst>
              <a:gd fmla="val 26250" name="adj1"/>
              <a:gd fmla="val -199264"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Début d’alignement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les joueuses du début d’alignement vont alimenter le maul en respectant l’ordre établi (se lient seulement après que la sauteuse soit redescendue les deux pieds au sol).</a:t>
            </a:r>
            <a:endParaRPr sz="601">
              <a:solidFill>
                <a:schemeClr val="dk1"/>
              </a:solidFill>
              <a:latin typeface="Arial"/>
              <a:ea typeface="Arial"/>
              <a:cs typeface="Arial"/>
              <a:sym typeface="Arial"/>
            </a:endParaRPr>
          </a:p>
        </p:txBody>
      </p:sp>
      <p:sp>
        <p:nvSpPr>
          <p:cNvPr id="455" name="Google Shape;455;p24"/>
          <p:cNvSpPr/>
          <p:nvPr/>
        </p:nvSpPr>
        <p:spPr>
          <a:xfrm>
            <a:off x="3845927" y="109056"/>
            <a:ext cx="907202" cy="255389"/>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4/5/6 ROUEN</a:t>
            </a:r>
            <a:endParaRPr sz="900">
              <a:solidFill>
                <a:schemeClr val="lt1"/>
              </a:solidFill>
              <a:latin typeface="Arial"/>
              <a:ea typeface="Arial"/>
              <a:cs typeface="Arial"/>
              <a:sym typeface="Arial"/>
            </a:endParaRPr>
          </a:p>
        </p:txBody>
      </p:sp>
      <p:pic>
        <p:nvPicPr>
          <p:cNvPr id="456" name="Google Shape;456;p24"/>
          <p:cNvPicPr preferRelativeResize="0"/>
          <p:nvPr/>
        </p:nvPicPr>
        <p:blipFill rotWithShape="1">
          <a:blip r:embed="rId4">
            <a:alphaModFix/>
          </a:blip>
          <a:srcRect b="0" l="0" r="0" t="0"/>
          <a:stretch/>
        </p:blipFill>
        <p:spPr>
          <a:xfrm>
            <a:off x="3122324" y="2495661"/>
            <a:ext cx="180000" cy="202502"/>
          </a:xfrm>
          <a:prstGeom prst="rect">
            <a:avLst/>
          </a:prstGeom>
          <a:noFill/>
          <a:ln>
            <a:noFill/>
          </a:ln>
        </p:spPr>
      </p:pic>
      <p:pic>
        <p:nvPicPr>
          <p:cNvPr id="457" name="Google Shape;457;p24"/>
          <p:cNvPicPr preferRelativeResize="0"/>
          <p:nvPr/>
        </p:nvPicPr>
        <p:blipFill rotWithShape="1">
          <a:blip r:embed="rId5">
            <a:alphaModFix/>
          </a:blip>
          <a:srcRect b="0" l="0" r="0" t="0"/>
          <a:stretch/>
        </p:blipFill>
        <p:spPr>
          <a:xfrm>
            <a:off x="4228733" y="3309739"/>
            <a:ext cx="180000" cy="202502"/>
          </a:xfrm>
          <a:prstGeom prst="rect">
            <a:avLst/>
          </a:prstGeom>
          <a:noFill/>
          <a:ln>
            <a:noFill/>
          </a:ln>
        </p:spPr>
      </p:pic>
      <p:pic>
        <p:nvPicPr>
          <p:cNvPr id="458" name="Google Shape;458;p24"/>
          <p:cNvPicPr preferRelativeResize="0"/>
          <p:nvPr/>
        </p:nvPicPr>
        <p:blipFill rotWithShape="1">
          <a:blip r:embed="rId6">
            <a:alphaModFix/>
          </a:blip>
          <a:srcRect b="0" l="0" r="0" t="0"/>
          <a:stretch/>
        </p:blipFill>
        <p:spPr>
          <a:xfrm>
            <a:off x="3161670" y="2124410"/>
            <a:ext cx="180000" cy="180000"/>
          </a:xfrm>
          <a:prstGeom prst="rect">
            <a:avLst/>
          </a:prstGeom>
          <a:noFill/>
          <a:ln>
            <a:noFill/>
          </a:ln>
        </p:spPr>
      </p:pic>
      <p:pic>
        <p:nvPicPr>
          <p:cNvPr id="459" name="Google Shape;459;p24"/>
          <p:cNvPicPr preferRelativeResize="0"/>
          <p:nvPr/>
        </p:nvPicPr>
        <p:blipFill rotWithShape="1">
          <a:blip r:embed="rId7">
            <a:alphaModFix/>
          </a:blip>
          <a:srcRect b="0" l="0" r="0" t="0"/>
          <a:stretch/>
        </p:blipFill>
        <p:spPr>
          <a:xfrm>
            <a:off x="1497370" y="2304410"/>
            <a:ext cx="180000" cy="202502"/>
          </a:xfrm>
          <a:prstGeom prst="rect">
            <a:avLst/>
          </a:prstGeom>
          <a:noFill/>
          <a:ln>
            <a:noFill/>
          </a:ln>
        </p:spPr>
      </p:pic>
      <p:pic>
        <p:nvPicPr>
          <p:cNvPr id="460" name="Google Shape;460;p24"/>
          <p:cNvPicPr preferRelativeResize="0"/>
          <p:nvPr/>
        </p:nvPicPr>
        <p:blipFill rotWithShape="1">
          <a:blip r:embed="rId6">
            <a:alphaModFix/>
          </a:blip>
          <a:srcRect b="0" l="0" r="0" t="0"/>
          <a:stretch/>
        </p:blipFill>
        <p:spPr>
          <a:xfrm>
            <a:off x="3495390" y="2123693"/>
            <a:ext cx="180000" cy="180000"/>
          </a:xfrm>
          <a:prstGeom prst="rect">
            <a:avLst/>
          </a:prstGeom>
          <a:noFill/>
          <a:ln>
            <a:noFill/>
          </a:ln>
        </p:spPr>
      </p:pic>
      <p:pic>
        <p:nvPicPr>
          <p:cNvPr id="461" name="Google Shape;461;p24"/>
          <p:cNvPicPr preferRelativeResize="0"/>
          <p:nvPr/>
        </p:nvPicPr>
        <p:blipFill rotWithShape="1">
          <a:blip r:embed="rId6">
            <a:alphaModFix/>
          </a:blip>
          <a:srcRect b="0" l="0" r="0" t="0"/>
          <a:stretch/>
        </p:blipFill>
        <p:spPr>
          <a:xfrm>
            <a:off x="3808591" y="2121289"/>
            <a:ext cx="180000" cy="180000"/>
          </a:xfrm>
          <a:prstGeom prst="rect">
            <a:avLst/>
          </a:prstGeom>
          <a:noFill/>
          <a:ln>
            <a:noFill/>
          </a:ln>
        </p:spPr>
      </p:pic>
      <p:pic>
        <p:nvPicPr>
          <p:cNvPr id="462" name="Google Shape;462;p24"/>
          <p:cNvPicPr preferRelativeResize="0"/>
          <p:nvPr/>
        </p:nvPicPr>
        <p:blipFill rotWithShape="1">
          <a:blip r:embed="rId6">
            <a:alphaModFix/>
          </a:blip>
          <a:srcRect b="0" l="0" r="0" t="0"/>
          <a:stretch/>
        </p:blipFill>
        <p:spPr>
          <a:xfrm>
            <a:off x="4154886" y="2124410"/>
            <a:ext cx="180000" cy="180000"/>
          </a:xfrm>
          <a:prstGeom prst="rect">
            <a:avLst/>
          </a:prstGeom>
          <a:noFill/>
          <a:ln>
            <a:noFill/>
          </a:ln>
        </p:spPr>
      </p:pic>
      <p:pic>
        <p:nvPicPr>
          <p:cNvPr id="463" name="Google Shape;463;p24"/>
          <p:cNvPicPr preferRelativeResize="0"/>
          <p:nvPr/>
        </p:nvPicPr>
        <p:blipFill rotWithShape="1">
          <a:blip r:embed="rId6">
            <a:alphaModFix/>
          </a:blip>
          <a:srcRect b="0" l="0" r="0" t="0"/>
          <a:stretch/>
        </p:blipFill>
        <p:spPr>
          <a:xfrm>
            <a:off x="4469927" y="2121289"/>
            <a:ext cx="180000" cy="180000"/>
          </a:xfrm>
          <a:prstGeom prst="rect">
            <a:avLst/>
          </a:prstGeom>
          <a:noFill/>
          <a:ln>
            <a:noFill/>
          </a:ln>
        </p:spPr>
      </p:pic>
      <p:pic>
        <p:nvPicPr>
          <p:cNvPr id="464" name="Google Shape;464;p24"/>
          <p:cNvPicPr preferRelativeResize="0"/>
          <p:nvPr/>
        </p:nvPicPr>
        <p:blipFill rotWithShape="1">
          <a:blip r:embed="rId6">
            <a:alphaModFix/>
          </a:blip>
          <a:srcRect b="0" l="0" r="0" t="0"/>
          <a:stretch/>
        </p:blipFill>
        <p:spPr>
          <a:xfrm>
            <a:off x="4784701" y="2127634"/>
            <a:ext cx="180000" cy="180000"/>
          </a:xfrm>
          <a:prstGeom prst="rect">
            <a:avLst/>
          </a:prstGeom>
          <a:noFill/>
          <a:ln>
            <a:noFill/>
          </a:ln>
        </p:spPr>
      </p:pic>
      <p:pic>
        <p:nvPicPr>
          <p:cNvPr id="465" name="Google Shape;465;p24"/>
          <p:cNvPicPr preferRelativeResize="0"/>
          <p:nvPr/>
        </p:nvPicPr>
        <p:blipFill rotWithShape="1">
          <a:blip r:embed="rId6">
            <a:alphaModFix/>
          </a:blip>
          <a:srcRect b="0" l="0" r="0" t="0"/>
          <a:stretch/>
        </p:blipFill>
        <p:spPr>
          <a:xfrm>
            <a:off x="5577280" y="2124410"/>
            <a:ext cx="180000" cy="180000"/>
          </a:xfrm>
          <a:prstGeom prst="rect">
            <a:avLst/>
          </a:prstGeom>
          <a:noFill/>
          <a:ln>
            <a:noFill/>
          </a:ln>
        </p:spPr>
      </p:pic>
      <p:pic>
        <p:nvPicPr>
          <p:cNvPr id="466" name="Google Shape;466;p24"/>
          <p:cNvPicPr preferRelativeResize="0"/>
          <p:nvPr/>
        </p:nvPicPr>
        <p:blipFill rotWithShape="1">
          <a:blip r:embed="rId6">
            <a:alphaModFix/>
          </a:blip>
          <a:srcRect b="0" l="0" r="0" t="0"/>
          <a:stretch/>
        </p:blipFill>
        <p:spPr>
          <a:xfrm>
            <a:off x="4228733" y="1320046"/>
            <a:ext cx="180000" cy="180000"/>
          </a:xfrm>
          <a:prstGeom prst="rect">
            <a:avLst/>
          </a:prstGeom>
          <a:noFill/>
          <a:ln>
            <a:noFill/>
          </a:ln>
        </p:spPr>
      </p:pic>
      <p:pic>
        <p:nvPicPr>
          <p:cNvPr id="467" name="Google Shape;467;p24"/>
          <p:cNvPicPr preferRelativeResize="0"/>
          <p:nvPr/>
        </p:nvPicPr>
        <p:blipFill rotWithShape="1">
          <a:blip r:embed="rId6">
            <a:alphaModFix/>
          </a:blip>
          <a:srcRect b="0" l="0" r="0" t="0"/>
          <a:stretch/>
        </p:blipFill>
        <p:spPr>
          <a:xfrm>
            <a:off x="2302029" y="1687751"/>
            <a:ext cx="180000" cy="180000"/>
          </a:xfrm>
          <a:prstGeom prst="rect">
            <a:avLst/>
          </a:prstGeom>
          <a:noFill/>
          <a:ln>
            <a:noFill/>
          </a:ln>
        </p:spPr>
      </p:pic>
      <p:pic>
        <p:nvPicPr>
          <p:cNvPr id="468" name="Google Shape;468;p24"/>
          <p:cNvPicPr preferRelativeResize="0"/>
          <p:nvPr/>
        </p:nvPicPr>
        <p:blipFill rotWithShape="1">
          <a:blip r:embed="rId8">
            <a:alphaModFix/>
          </a:blip>
          <a:srcRect b="0" l="0" r="0" t="0"/>
          <a:stretch/>
        </p:blipFill>
        <p:spPr>
          <a:xfrm>
            <a:off x="1623280" y="2291251"/>
            <a:ext cx="158400" cy="158400"/>
          </a:xfrm>
          <a:prstGeom prst="rect">
            <a:avLst/>
          </a:prstGeom>
          <a:noFill/>
          <a:ln>
            <a:noFill/>
          </a:ln>
        </p:spPr>
      </p:pic>
      <p:sp>
        <p:nvSpPr>
          <p:cNvPr id="469" name="Google Shape;469;p24"/>
          <p:cNvSpPr/>
          <p:nvPr/>
        </p:nvSpPr>
        <p:spPr>
          <a:xfrm rot="-5400000">
            <a:off x="4197519" y="2164235"/>
            <a:ext cx="239922" cy="1036927"/>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pic>
        <p:nvPicPr>
          <p:cNvPr id="470" name="Google Shape;470;p24"/>
          <p:cNvPicPr preferRelativeResize="0"/>
          <p:nvPr/>
        </p:nvPicPr>
        <p:blipFill rotWithShape="1">
          <a:blip r:embed="rId9">
            <a:alphaModFix/>
          </a:blip>
          <a:srcRect b="0" l="0" r="0" t="0"/>
          <a:stretch/>
        </p:blipFill>
        <p:spPr>
          <a:xfrm>
            <a:off x="7698175" y="2204457"/>
            <a:ext cx="432854" cy="432854"/>
          </a:xfrm>
          <a:prstGeom prst="rect">
            <a:avLst/>
          </a:prstGeom>
          <a:noFill/>
          <a:ln>
            <a:noFill/>
          </a:ln>
        </p:spPr>
      </p:pic>
      <p:pic>
        <p:nvPicPr>
          <p:cNvPr id="471" name="Google Shape;471;p24"/>
          <p:cNvPicPr preferRelativeResize="0"/>
          <p:nvPr/>
        </p:nvPicPr>
        <p:blipFill rotWithShape="1">
          <a:blip r:embed="rId10">
            <a:alphaModFix/>
          </a:blip>
          <a:srcRect b="0" l="0" r="0" t="0"/>
          <a:stretch/>
        </p:blipFill>
        <p:spPr>
          <a:xfrm>
            <a:off x="4621246" y="2502699"/>
            <a:ext cx="180000" cy="180000"/>
          </a:xfrm>
          <a:prstGeom prst="rect">
            <a:avLst/>
          </a:prstGeom>
          <a:noFill/>
          <a:ln>
            <a:noFill/>
          </a:ln>
        </p:spPr>
      </p:pic>
      <p:pic>
        <p:nvPicPr>
          <p:cNvPr id="472" name="Google Shape;472;p24"/>
          <p:cNvPicPr preferRelativeResize="0"/>
          <p:nvPr/>
        </p:nvPicPr>
        <p:blipFill rotWithShape="1">
          <a:blip r:embed="rId10">
            <a:alphaModFix/>
          </a:blip>
          <a:srcRect b="0" l="0" r="0" t="0"/>
          <a:stretch/>
        </p:blipFill>
        <p:spPr>
          <a:xfrm>
            <a:off x="4228149" y="2506912"/>
            <a:ext cx="180000" cy="180000"/>
          </a:xfrm>
          <a:prstGeom prst="rect">
            <a:avLst/>
          </a:prstGeom>
          <a:noFill/>
          <a:ln>
            <a:noFill/>
          </a:ln>
        </p:spPr>
      </p:pic>
      <p:pic>
        <p:nvPicPr>
          <p:cNvPr id="473" name="Google Shape;473;p24"/>
          <p:cNvPicPr preferRelativeResize="0"/>
          <p:nvPr/>
        </p:nvPicPr>
        <p:blipFill rotWithShape="1">
          <a:blip r:embed="rId10">
            <a:alphaModFix/>
          </a:blip>
          <a:srcRect b="0" l="0" r="0" t="0"/>
          <a:stretch/>
        </p:blipFill>
        <p:spPr>
          <a:xfrm>
            <a:off x="3463378" y="2495661"/>
            <a:ext cx="180000" cy="180000"/>
          </a:xfrm>
          <a:prstGeom prst="rect">
            <a:avLst/>
          </a:prstGeom>
          <a:noFill/>
          <a:ln>
            <a:noFill/>
          </a:ln>
        </p:spPr>
      </p:pic>
      <p:pic>
        <p:nvPicPr>
          <p:cNvPr id="474" name="Google Shape;474;p24"/>
          <p:cNvPicPr preferRelativeResize="0"/>
          <p:nvPr/>
        </p:nvPicPr>
        <p:blipFill rotWithShape="1">
          <a:blip r:embed="rId11">
            <a:alphaModFix/>
          </a:blip>
          <a:srcRect b="0" l="0" r="0" t="0"/>
          <a:stretch/>
        </p:blipFill>
        <p:spPr>
          <a:xfrm>
            <a:off x="3849710" y="2502937"/>
            <a:ext cx="180000" cy="202502"/>
          </a:xfrm>
          <a:prstGeom prst="rect">
            <a:avLst/>
          </a:prstGeom>
          <a:noFill/>
          <a:ln>
            <a:noFill/>
          </a:ln>
        </p:spPr>
      </p:pic>
      <p:pic>
        <p:nvPicPr>
          <p:cNvPr id="475" name="Google Shape;475;p24"/>
          <p:cNvPicPr preferRelativeResize="0"/>
          <p:nvPr/>
        </p:nvPicPr>
        <p:blipFill rotWithShape="1">
          <a:blip r:embed="rId10">
            <a:alphaModFix/>
          </a:blip>
          <a:srcRect b="0" l="0" r="0" t="0"/>
          <a:stretch/>
        </p:blipFill>
        <p:spPr>
          <a:xfrm>
            <a:off x="5024761" y="2495376"/>
            <a:ext cx="180000" cy="180000"/>
          </a:xfrm>
          <a:prstGeom prst="rect">
            <a:avLst/>
          </a:prstGeom>
          <a:noFill/>
          <a:ln>
            <a:noFill/>
          </a:ln>
        </p:spPr>
      </p:pic>
      <p:pic>
        <p:nvPicPr>
          <p:cNvPr id="476" name="Google Shape;476;p24"/>
          <p:cNvPicPr preferRelativeResize="0"/>
          <p:nvPr/>
        </p:nvPicPr>
        <p:blipFill rotWithShape="1">
          <a:blip r:embed="rId10">
            <a:alphaModFix/>
          </a:blip>
          <a:srcRect b="0" l="0" r="0" t="0"/>
          <a:stretch/>
        </p:blipFill>
        <p:spPr>
          <a:xfrm>
            <a:off x="5528632" y="2510994"/>
            <a:ext cx="180000" cy="180000"/>
          </a:xfrm>
          <a:prstGeom prst="rect">
            <a:avLst/>
          </a:prstGeom>
          <a:noFill/>
          <a:ln>
            <a:noFill/>
          </a:ln>
        </p:spPr>
      </p:pic>
      <p:pic>
        <p:nvPicPr>
          <p:cNvPr id="477" name="Google Shape;477;p24">
            <a:hlinkClick action="ppaction://hlinkshowjump?jump=nextslide"/>
          </p:cNvPr>
          <p:cNvPicPr preferRelativeResize="0"/>
          <p:nvPr/>
        </p:nvPicPr>
        <p:blipFill rotWithShape="1">
          <a:blip r:embed="rId9">
            <a:alphaModFix/>
          </a:blip>
          <a:srcRect b="0" l="0" r="0" t="0"/>
          <a:stretch/>
        </p:blipFill>
        <p:spPr>
          <a:xfrm>
            <a:off x="7698175" y="2204457"/>
            <a:ext cx="432854" cy="432854"/>
          </a:xfrm>
          <a:prstGeom prst="rect">
            <a:avLst/>
          </a:prstGeom>
          <a:noFill/>
          <a:ln>
            <a:noFill/>
          </a:ln>
        </p:spPr>
      </p:pic>
      <p:sp>
        <p:nvSpPr>
          <p:cNvPr id="478" name="Google Shape;478;p24"/>
          <p:cNvSpPr/>
          <p:nvPr/>
        </p:nvSpPr>
        <p:spPr>
          <a:xfrm>
            <a:off x="4559581" y="3514706"/>
            <a:ext cx="1874000" cy="613785"/>
          </a:xfrm>
          <a:prstGeom prst="wedgeRoundRectCallout">
            <a:avLst>
              <a:gd fmla="val -52025" name="adj1"/>
              <a:gd fmla="val -18664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lift orientent la sauteuse dans notre camp puis se positionnent pour protéger la sauteuse lors du maul.</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Doivent être liées le plus proche possible afin d’empêcher tout franchissement de la défense dans l’axe et protègent le ballon.</a:t>
            </a:r>
            <a:endParaRPr sz="601">
              <a:solidFill>
                <a:schemeClr val="dk1"/>
              </a:solidFill>
              <a:latin typeface="Arial"/>
              <a:ea typeface="Arial"/>
              <a:cs typeface="Arial"/>
              <a:sym typeface="Arial"/>
            </a:endParaRPr>
          </a:p>
        </p:txBody>
      </p:sp>
      <p:sp>
        <p:nvSpPr>
          <p:cNvPr id="479" name="Google Shape;479;p24"/>
          <p:cNvSpPr/>
          <p:nvPr/>
        </p:nvSpPr>
        <p:spPr>
          <a:xfrm>
            <a:off x="4244886" y="2926448"/>
            <a:ext cx="2340307" cy="306893"/>
          </a:xfrm>
          <a:prstGeom prst="wedgeRoundRectCallout">
            <a:avLst>
              <a:gd fmla="val -47100" name="adj1"/>
              <a:gd fmla="val -9171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Composé d’un pilier et de 2 sauteuses (dont une lift), le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est sollicité sur cette annonce au même titre que la « 4/5/6 Agen ».</a:t>
            </a:r>
            <a:endParaRPr sz="601">
              <a:solidFill>
                <a:schemeClr val="dk1"/>
              </a:solidFill>
              <a:latin typeface="Arial"/>
              <a:ea typeface="Arial"/>
              <a:cs typeface="Arial"/>
              <a:sym typeface="Arial"/>
            </a:endParaRPr>
          </a:p>
        </p:txBody>
      </p:sp>
      <p:sp>
        <p:nvSpPr>
          <p:cNvPr id="480" name="Google Shape;480;p24"/>
          <p:cNvSpPr/>
          <p:nvPr/>
        </p:nvSpPr>
        <p:spPr>
          <a:xfrm>
            <a:off x="4142792" y="3497952"/>
            <a:ext cx="2340307" cy="511488"/>
          </a:xfrm>
          <a:prstGeom prst="wedgeRoundRectCallout">
            <a:avLst>
              <a:gd fmla="val -34652" name="adj1"/>
              <a:gd fmla="val -206245"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sauteuse recule pour se démarquer (2 pas sont nécessaires pour l’instant) et passe l’épaule pour s’imposer.</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lift (porteuses) suivent le déplacement de la sauteuse et l’aident à s’imposer dans l’alignement.  </a:t>
            </a:r>
            <a:endParaRPr/>
          </a:p>
        </p:txBody>
      </p:sp>
      <p:sp>
        <p:nvSpPr>
          <p:cNvPr id="481" name="Google Shape;481;p24"/>
          <p:cNvSpPr/>
          <p:nvPr/>
        </p:nvSpPr>
        <p:spPr>
          <a:xfrm>
            <a:off x="1060772" y="2829645"/>
            <a:ext cx="1874000" cy="613785"/>
          </a:xfrm>
          <a:prstGeom prst="wedgeRoundRectCallout">
            <a:avLst>
              <a:gd fmla="val -21781" name="adj1"/>
              <a:gd fmla="val -98704"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Talon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joueuse va alimenter le maul en respectant l’ordre établi (se lie seulement après que la sauteuse soit redescendue les deux pieds au sol).</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Reste vigilante au ballon pour anticiper un contre.</a:t>
            </a:r>
            <a:endParaRPr sz="601">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7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69"/>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80"/>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5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70"/>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id="486" name="Google Shape;486;p25"/>
          <p:cNvPicPr preferRelativeResize="0"/>
          <p:nvPr/>
        </p:nvPicPr>
        <p:blipFill rotWithShape="1">
          <a:blip r:embed="rId3">
            <a:alphaModFix/>
          </a:blip>
          <a:srcRect b="0" l="0" r="0" t="0"/>
          <a:stretch/>
        </p:blipFill>
        <p:spPr>
          <a:xfrm>
            <a:off x="0" y="-2607"/>
            <a:ext cx="8621713" cy="4849813"/>
          </a:xfrm>
          <a:prstGeom prst="rect">
            <a:avLst/>
          </a:prstGeom>
          <a:noFill/>
          <a:ln>
            <a:noFill/>
          </a:ln>
        </p:spPr>
      </p:pic>
      <p:pic>
        <p:nvPicPr>
          <p:cNvPr id="487" name="Google Shape;487;p25"/>
          <p:cNvPicPr preferRelativeResize="0"/>
          <p:nvPr/>
        </p:nvPicPr>
        <p:blipFill rotWithShape="1">
          <a:blip r:embed="rId4">
            <a:alphaModFix/>
          </a:blip>
          <a:srcRect b="0" l="0" r="0" t="0"/>
          <a:stretch/>
        </p:blipFill>
        <p:spPr>
          <a:xfrm>
            <a:off x="4440049" y="2574732"/>
            <a:ext cx="158400" cy="158400"/>
          </a:xfrm>
          <a:prstGeom prst="rect">
            <a:avLst/>
          </a:prstGeom>
          <a:noFill/>
          <a:ln>
            <a:noFill/>
          </a:ln>
        </p:spPr>
      </p:pic>
      <p:sp>
        <p:nvSpPr>
          <p:cNvPr id="488" name="Google Shape;488;p25"/>
          <p:cNvSpPr/>
          <p:nvPr/>
        </p:nvSpPr>
        <p:spPr>
          <a:xfrm>
            <a:off x="3845927" y="109056"/>
            <a:ext cx="907202" cy="255389"/>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4/5/6 ROUEN</a:t>
            </a:r>
            <a:endParaRPr sz="900">
              <a:solidFill>
                <a:schemeClr val="lt1"/>
              </a:solidFill>
              <a:latin typeface="Arial"/>
              <a:ea typeface="Arial"/>
              <a:cs typeface="Arial"/>
              <a:sym typeface="Arial"/>
            </a:endParaRPr>
          </a:p>
        </p:txBody>
      </p:sp>
      <p:pic>
        <p:nvPicPr>
          <p:cNvPr id="489" name="Google Shape;489;p25"/>
          <p:cNvPicPr preferRelativeResize="0"/>
          <p:nvPr/>
        </p:nvPicPr>
        <p:blipFill rotWithShape="1">
          <a:blip r:embed="rId5">
            <a:alphaModFix/>
          </a:blip>
          <a:srcRect b="0" l="0" r="0" t="0"/>
          <a:stretch/>
        </p:blipFill>
        <p:spPr>
          <a:xfrm>
            <a:off x="3161670" y="2124410"/>
            <a:ext cx="180000" cy="180000"/>
          </a:xfrm>
          <a:prstGeom prst="rect">
            <a:avLst/>
          </a:prstGeom>
          <a:noFill/>
          <a:ln>
            <a:noFill/>
          </a:ln>
        </p:spPr>
      </p:pic>
      <p:pic>
        <p:nvPicPr>
          <p:cNvPr id="490" name="Google Shape;490;p25"/>
          <p:cNvPicPr preferRelativeResize="0"/>
          <p:nvPr/>
        </p:nvPicPr>
        <p:blipFill rotWithShape="1">
          <a:blip r:embed="rId5">
            <a:alphaModFix/>
          </a:blip>
          <a:srcRect b="0" l="0" r="0" t="0"/>
          <a:stretch/>
        </p:blipFill>
        <p:spPr>
          <a:xfrm>
            <a:off x="5577280" y="2124410"/>
            <a:ext cx="180000" cy="180000"/>
          </a:xfrm>
          <a:prstGeom prst="rect">
            <a:avLst/>
          </a:prstGeom>
          <a:noFill/>
          <a:ln>
            <a:noFill/>
          </a:ln>
        </p:spPr>
      </p:pic>
      <p:pic>
        <p:nvPicPr>
          <p:cNvPr id="491" name="Google Shape;491;p25"/>
          <p:cNvPicPr preferRelativeResize="0"/>
          <p:nvPr/>
        </p:nvPicPr>
        <p:blipFill rotWithShape="1">
          <a:blip r:embed="rId5">
            <a:alphaModFix/>
          </a:blip>
          <a:srcRect b="0" l="0" r="0" t="0"/>
          <a:stretch/>
        </p:blipFill>
        <p:spPr>
          <a:xfrm>
            <a:off x="4228733" y="1320046"/>
            <a:ext cx="180000" cy="180000"/>
          </a:xfrm>
          <a:prstGeom prst="rect">
            <a:avLst/>
          </a:prstGeom>
          <a:noFill/>
          <a:ln>
            <a:noFill/>
          </a:ln>
        </p:spPr>
      </p:pic>
      <p:pic>
        <p:nvPicPr>
          <p:cNvPr id="492" name="Google Shape;492;p25"/>
          <p:cNvPicPr preferRelativeResize="0"/>
          <p:nvPr/>
        </p:nvPicPr>
        <p:blipFill rotWithShape="1">
          <a:blip r:embed="rId5">
            <a:alphaModFix/>
          </a:blip>
          <a:srcRect b="0" l="0" r="0" t="0"/>
          <a:stretch/>
        </p:blipFill>
        <p:spPr>
          <a:xfrm>
            <a:off x="2302029" y="1681401"/>
            <a:ext cx="180000" cy="180000"/>
          </a:xfrm>
          <a:prstGeom prst="rect">
            <a:avLst/>
          </a:prstGeom>
          <a:noFill/>
          <a:ln>
            <a:noFill/>
          </a:ln>
        </p:spPr>
      </p:pic>
      <p:pic>
        <p:nvPicPr>
          <p:cNvPr id="493" name="Google Shape;493;p25"/>
          <p:cNvPicPr preferRelativeResize="0"/>
          <p:nvPr/>
        </p:nvPicPr>
        <p:blipFill rotWithShape="1">
          <a:blip r:embed="rId6">
            <a:alphaModFix/>
          </a:blip>
          <a:srcRect b="0" l="0" r="0" t="0"/>
          <a:stretch/>
        </p:blipFill>
        <p:spPr>
          <a:xfrm>
            <a:off x="7698175" y="2204457"/>
            <a:ext cx="432854" cy="432854"/>
          </a:xfrm>
          <a:prstGeom prst="rect">
            <a:avLst/>
          </a:prstGeom>
          <a:noFill/>
          <a:ln>
            <a:noFill/>
          </a:ln>
        </p:spPr>
      </p:pic>
      <p:pic>
        <p:nvPicPr>
          <p:cNvPr id="494" name="Google Shape;494;p25"/>
          <p:cNvPicPr preferRelativeResize="0"/>
          <p:nvPr/>
        </p:nvPicPr>
        <p:blipFill rotWithShape="1">
          <a:blip r:embed="rId5">
            <a:alphaModFix/>
          </a:blip>
          <a:srcRect b="0" l="0" r="0" t="0"/>
          <a:stretch/>
        </p:blipFill>
        <p:spPr>
          <a:xfrm>
            <a:off x="3371183" y="2130304"/>
            <a:ext cx="180000" cy="180000"/>
          </a:xfrm>
          <a:prstGeom prst="rect">
            <a:avLst/>
          </a:prstGeom>
          <a:noFill/>
          <a:ln>
            <a:noFill/>
          </a:ln>
        </p:spPr>
      </p:pic>
      <p:pic>
        <p:nvPicPr>
          <p:cNvPr id="495" name="Google Shape;495;p25"/>
          <p:cNvPicPr preferRelativeResize="0"/>
          <p:nvPr/>
        </p:nvPicPr>
        <p:blipFill rotWithShape="1">
          <a:blip r:embed="rId5">
            <a:alphaModFix/>
          </a:blip>
          <a:srcRect b="0" l="0" r="0" t="0"/>
          <a:stretch/>
        </p:blipFill>
        <p:spPr>
          <a:xfrm>
            <a:off x="3671119" y="2137831"/>
            <a:ext cx="180000" cy="180000"/>
          </a:xfrm>
          <a:prstGeom prst="rect">
            <a:avLst/>
          </a:prstGeom>
          <a:noFill/>
          <a:ln>
            <a:noFill/>
          </a:ln>
        </p:spPr>
      </p:pic>
      <p:pic>
        <p:nvPicPr>
          <p:cNvPr id="496" name="Google Shape;496;p25"/>
          <p:cNvPicPr preferRelativeResize="0"/>
          <p:nvPr/>
        </p:nvPicPr>
        <p:blipFill rotWithShape="1">
          <a:blip r:embed="rId7">
            <a:alphaModFix/>
          </a:blip>
          <a:srcRect b="0" l="0" r="0" t="0"/>
          <a:stretch/>
        </p:blipFill>
        <p:spPr>
          <a:xfrm>
            <a:off x="5528632" y="2510994"/>
            <a:ext cx="180000" cy="180000"/>
          </a:xfrm>
          <a:prstGeom prst="rect">
            <a:avLst/>
          </a:prstGeom>
          <a:noFill/>
          <a:ln>
            <a:noFill/>
          </a:ln>
        </p:spPr>
      </p:pic>
      <p:pic>
        <p:nvPicPr>
          <p:cNvPr id="497" name="Google Shape;497;p25"/>
          <p:cNvPicPr preferRelativeResize="0"/>
          <p:nvPr/>
        </p:nvPicPr>
        <p:blipFill rotWithShape="1">
          <a:blip r:embed="rId8">
            <a:alphaModFix/>
          </a:blip>
          <a:srcRect b="0" l="0" r="0" t="0"/>
          <a:stretch/>
        </p:blipFill>
        <p:spPr>
          <a:xfrm>
            <a:off x="1497370" y="2304410"/>
            <a:ext cx="180000" cy="202502"/>
          </a:xfrm>
          <a:prstGeom prst="rect">
            <a:avLst/>
          </a:prstGeom>
          <a:noFill/>
          <a:ln>
            <a:noFill/>
          </a:ln>
        </p:spPr>
      </p:pic>
      <p:pic>
        <p:nvPicPr>
          <p:cNvPr id="498" name="Google Shape;498;p25"/>
          <p:cNvPicPr preferRelativeResize="0"/>
          <p:nvPr/>
        </p:nvPicPr>
        <p:blipFill rotWithShape="1">
          <a:blip r:embed="rId7">
            <a:alphaModFix/>
          </a:blip>
          <a:srcRect b="0" l="0" r="0" t="0"/>
          <a:stretch/>
        </p:blipFill>
        <p:spPr>
          <a:xfrm>
            <a:off x="5276176" y="2502937"/>
            <a:ext cx="180000" cy="180000"/>
          </a:xfrm>
          <a:prstGeom prst="rect">
            <a:avLst/>
          </a:prstGeom>
          <a:noFill/>
          <a:ln>
            <a:noFill/>
          </a:ln>
        </p:spPr>
      </p:pic>
      <p:pic>
        <p:nvPicPr>
          <p:cNvPr id="499" name="Google Shape;499;p25"/>
          <p:cNvPicPr preferRelativeResize="0"/>
          <p:nvPr/>
        </p:nvPicPr>
        <p:blipFill rotWithShape="1">
          <a:blip r:embed="rId7">
            <a:alphaModFix/>
          </a:blip>
          <a:srcRect b="0" l="0" r="0" t="0"/>
          <a:stretch/>
        </p:blipFill>
        <p:spPr>
          <a:xfrm>
            <a:off x="4637436" y="2467861"/>
            <a:ext cx="180000" cy="180000"/>
          </a:xfrm>
          <a:prstGeom prst="rect">
            <a:avLst/>
          </a:prstGeom>
          <a:noFill/>
          <a:ln>
            <a:noFill/>
          </a:ln>
        </p:spPr>
      </p:pic>
      <p:pic>
        <p:nvPicPr>
          <p:cNvPr id="500" name="Google Shape;500;p25"/>
          <p:cNvPicPr preferRelativeResize="0"/>
          <p:nvPr/>
        </p:nvPicPr>
        <p:blipFill rotWithShape="1">
          <a:blip r:embed="rId7">
            <a:alphaModFix/>
          </a:blip>
          <a:srcRect b="0" l="0" r="0" t="0"/>
          <a:stretch/>
        </p:blipFill>
        <p:spPr>
          <a:xfrm>
            <a:off x="4475695" y="2452304"/>
            <a:ext cx="180000" cy="180000"/>
          </a:xfrm>
          <a:prstGeom prst="rect">
            <a:avLst/>
          </a:prstGeom>
          <a:noFill/>
          <a:ln>
            <a:noFill/>
          </a:ln>
        </p:spPr>
      </p:pic>
      <p:pic>
        <p:nvPicPr>
          <p:cNvPr id="501" name="Google Shape;501;p25"/>
          <p:cNvPicPr preferRelativeResize="0"/>
          <p:nvPr/>
        </p:nvPicPr>
        <p:blipFill rotWithShape="1">
          <a:blip r:embed="rId9">
            <a:alphaModFix/>
          </a:blip>
          <a:srcRect b="0" l="0" r="0" t="0"/>
          <a:stretch/>
        </p:blipFill>
        <p:spPr>
          <a:xfrm>
            <a:off x="3123909" y="2462275"/>
            <a:ext cx="180000" cy="202502"/>
          </a:xfrm>
          <a:prstGeom prst="rect">
            <a:avLst/>
          </a:prstGeom>
          <a:noFill/>
          <a:ln>
            <a:noFill/>
          </a:ln>
        </p:spPr>
      </p:pic>
      <p:pic>
        <p:nvPicPr>
          <p:cNvPr id="502" name="Google Shape;502;p25"/>
          <p:cNvPicPr preferRelativeResize="0"/>
          <p:nvPr/>
        </p:nvPicPr>
        <p:blipFill rotWithShape="1">
          <a:blip r:embed="rId7">
            <a:alphaModFix/>
          </a:blip>
          <a:srcRect b="0" l="0" r="0" t="0"/>
          <a:stretch/>
        </p:blipFill>
        <p:spPr>
          <a:xfrm>
            <a:off x="3315177" y="2473932"/>
            <a:ext cx="180000" cy="180000"/>
          </a:xfrm>
          <a:prstGeom prst="rect">
            <a:avLst/>
          </a:prstGeom>
          <a:noFill/>
          <a:ln>
            <a:noFill/>
          </a:ln>
        </p:spPr>
      </p:pic>
      <p:pic>
        <p:nvPicPr>
          <p:cNvPr id="503" name="Google Shape;503;p25"/>
          <p:cNvPicPr preferRelativeResize="0"/>
          <p:nvPr/>
        </p:nvPicPr>
        <p:blipFill rotWithShape="1">
          <a:blip r:embed="rId10">
            <a:alphaModFix/>
          </a:blip>
          <a:srcRect b="0" l="0" r="0" t="0"/>
          <a:stretch/>
        </p:blipFill>
        <p:spPr>
          <a:xfrm>
            <a:off x="4305316" y="2452102"/>
            <a:ext cx="180000" cy="202502"/>
          </a:xfrm>
          <a:prstGeom prst="rect">
            <a:avLst/>
          </a:prstGeom>
          <a:noFill/>
          <a:ln>
            <a:noFill/>
          </a:ln>
        </p:spPr>
      </p:pic>
      <p:pic>
        <p:nvPicPr>
          <p:cNvPr id="504" name="Google Shape;504;p25">
            <a:hlinkClick action="ppaction://hlinksldjump" r:id="rId11"/>
          </p:cNvPr>
          <p:cNvPicPr preferRelativeResize="0"/>
          <p:nvPr/>
        </p:nvPicPr>
        <p:blipFill rotWithShape="1">
          <a:blip r:embed="rId12">
            <a:alphaModFix/>
          </a:blip>
          <a:srcRect b="0" l="0" r="0" t="0"/>
          <a:stretch/>
        </p:blipFill>
        <p:spPr>
          <a:xfrm>
            <a:off x="7735751" y="4101351"/>
            <a:ext cx="373374" cy="436461"/>
          </a:xfrm>
          <a:prstGeom prst="rect">
            <a:avLst/>
          </a:prstGeom>
          <a:noFill/>
          <a:ln>
            <a:noFill/>
          </a:ln>
        </p:spPr>
      </p:pic>
      <p:sp>
        <p:nvSpPr>
          <p:cNvPr id="505" name="Google Shape;505;p25"/>
          <p:cNvSpPr/>
          <p:nvPr/>
        </p:nvSpPr>
        <p:spPr>
          <a:xfrm>
            <a:off x="7698703" y="3499683"/>
            <a:ext cx="431798" cy="386135"/>
          </a:xfrm>
          <a:prstGeom prst="roundRect">
            <a:avLst>
              <a:gd fmla="val 16667" name="adj"/>
            </a:avLst>
          </a:prstGeom>
          <a:solidFill>
            <a:srgbClr val="FFD450"/>
          </a:solidFill>
          <a:ln cap="flat" cmpd="sng" w="2857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fr-FR" sz="1668" u="sng">
                <a:solidFill>
                  <a:schemeClr val="hlink"/>
                </a:solidFill>
                <a:latin typeface="Calibri"/>
                <a:ea typeface="Calibri"/>
                <a:cs typeface="Calibri"/>
                <a:sym typeface="Calibri"/>
                <a:hlinkClick action="ppaction://hlinksldjump" r:id="rId13"/>
              </a:rPr>
              <a:t>TC</a:t>
            </a:r>
            <a:endParaRPr i="1" sz="1668">
              <a:solidFill>
                <a:schemeClr val="lt1"/>
              </a:solidFill>
              <a:latin typeface="Calibri"/>
              <a:ea typeface="Calibri"/>
              <a:cs typeface="Calibri"/>
              <a:sym typeface="Calibri"/>
            </a:endParaRPr>
          </a:p>
        </p:txBody>
      </p:sp>
      <p:pic>
        <p:nvPicPr>
          <p:cNvPr id="506" name="Google Shape;506;p25"/>
          <p:cNvPicPr preferRelativeResize="0"/>
          <p:nvPr/>
        </p:nvPicPr>
        <p:blipFill rotWithShape="1">
          <a:blip r:embed="rId5">
            <a:alphaModFix/>
          </a:blip>
          <a:srcRect b="0" l="0" r="0" t="0"/>
          <a:stretch/>
        </p:blipFill>
        <p:spPr>
          <a:xfrm>
            <a:off x="4306551" y="2279573"/>
            <a:ext cx="180000" cy="180000"/>
          </a:xfrm>
          <a:prstGeom prst="rect">
            <a:avLst/>
          </a:prstGeom>
          <a:noFill/>
          <a:ln>
            <a:noFill/>
          </a:ln>
        </p:spPr>
      </p:pic>
      <p:pic>
        <p:nvPicPr>
          <p:cNvPr id="507" name="Google Shape;507;p25"/>
          <p:cNvPicPr preferRelativeResize="0"/>
          <p:nvPr/>
        </p:nvPicPr>
        <p:blipFill rotWithShape="1">
          <a:blip r:embed="rId5">
            <a:alphaModFix/>
          </a:blip>
          <a:srcRect b="0" l="0" r="0" t="0"/>
          <a:stretch/>
        </p:blipFill>
        <p:spPr>
          <a:xfrm>
            <a:off x="4482696" y="2288225"/>
            <a:ext cx="180000" cy="180000"/>
          </a:xfrm>
          <a:prstGeom prst="rect">
            <a:avLst/>
          </a:prstGeom>
          <a:noFill/>
          <a:ln>
            <a:noFill/>
          </a:ln>
        </p:spPr>
      </p:pic>
      <p:pic>
        <p:nvPicPr>
          <p:cNvPr id="508" name="Google Shape;508;p25"/>
          <p:cNvPicPr preferRelativeResize="0"/>
          <p:nvPr/>
        </p:nvPicPr>
        <p:blipFill rotWithShape="1">
          <a:blip r:embed="rId5">
            <a:alphaModFix/>
          </a:blip>
          <a:srcRect b="0" l="0" r="0" t="0"/>
          <a:stretch/>
        </p:blipFill>
        <p:spPr>
          <a:xfrm>
            <a:off x="4659970" y="2261002"/>
            <a:ext cx="180000" cy="180000"/>
          </a:xfrm>
          <a:prstGeom prst="rect">
            <a:avLst/>
          </a:prstGeom>
          <a:noFill/>
          <a:ln>
            <a:noFill/>
          </a:ln>
        </p:spPr>
      </p:pic>
      <p:pic>
        <p:nvPicPr>
          <p:cNvPr id="509" name="Google Shape;509;p25"/>
          <p:cNvPicPr preferRelativeResize="0"/>
          <p:nvPr/>
        </p:nvPicPr>
        <p:blipFill rotWithShape="1">
          <a:blip r:embed="rId5">
            <a:alphaModFix/>
          </a:blip>
          <a:srcRect b="0" l="0" r="0" t="0"/>
          <a:stretch/>
        </p:blipFill>
        <p:spPr>
          <a:xfrm>
            <a:off x="4398781" y="2119661"/>
            <a:ext cx="180000" cy="180000"/>
          </a:xfrm>
          <a:prstGeom prst="rect">
            <a:avLst/>
          </a:prstGeom>
          <a:noFill/>
          <a:ln>
            <a:noFill/>
          </a:ln>
        </p:spPr>
      </p:pic>
      <p:pic>
        <p:nvPicPr>
          <p:cNvPr id="510" name="Google Shape;510;p25"/>
          <p:cNvPicPr preferRelativeResize="0"/>
          <p:nvPr/>
        </p:nvPicPr>
        <p:blipFill rotWithShape="1">
          <a:blip r:embed="rId5">
            <a:alphaModFix/>
          </a:blip>
          <a:srcRect b="0" l="0" r="0" t="0"/>
          <a:stretch/>
        </p:blipFill>
        <p:spPr>
          <a:xfrm>
            <a:off x="4575262" y="2106930"/>
            <a:ext cx="180000" cy="180000"/>
          </a:xfrm>
          <a:prstGeom prst="rect">
            <a:avLst/>
          </a:prstGeom>
          <a:noFill/>
          <a:ln>
            <a:noFill/>
          </a:ln>
        </p:spPr>
      </p:pic>
      <p:pic>
        <p:nvPicPr>
          <p:cNvPr id="511" name="Google Shape;511;p25"/>
          <p:cNvPicPr preferRelativeResize="0"/>
          <p:nvPr/>
        </p:nvPicPr>
        <p:blipFill rotWithShape="1">
          <a:blip r:embed="rId5">
            <a:alphaModFix/>
          </a:blip>
          <a:srcRect b="0" l="0" r="0" t="0"/>
          <a:stretch/>
        </p:blipFill>
        <p:spPr>
          <a:xfrm>
            <a:off x="4968524" y="1913175"/>
            <a:ext cx="180000" cy="180000"/>
          </a:xfrm>
          <a:prstGeom prst="rect">
            <a:avLst/>
          </a:prstGeom>
          <a:noFill/>
          <a:ln>
            <a:noFill/>
          </a:ln>
        </p:spPr>
      </p:pic>
      <p:pic>
        <p:nvPicPr>
          <p:cNvPr id="512" name="Google Shape;512;p25"/>
          <p:cNvPicPr preferRelativeResize="0"/>
          <p:nvPr/>
        </p:nvPicPr>
        <p:blipFill rotWithShape="1">
          <a:blip r:embed="rId5">
            <a:alphaModFix/>
          </a:blip>
          <a:srcRect b="0" l="0" r="0" t="0"/>
          <a:stretch/>
        </p:blipFill>
        <p:spPr>
          <a:xfrm>
            <a:off x="4164532" y="1917406"/>
            <a:ext cx="180000" cy="180000"/>
          </a:xfrm>
          <a:prstGeom prst="rect">
            <a:avLst/>
          </a:prstGeom>
          <a:noFill/>
          <a:ln>
            <a:noFill/>
          </a:ln>
        </p:spPr>
      </p:pic>
      <p:pic>
        <p:nvPicPr>
          <p:cNvPr id="513" name="Google Shape;513;p25"/>
          <p:cNvPicPr preferRelativeResize="0"/>
          <p:nvPr/>
        </p:nvPicPr>
        <p:blipFill rotWithShape="1">
          <a:blip r:embed="rId5">
            <a:alphaModFix/>
          </a:blip>
          <a:srcRect b="0" l="0" r="0" t="0"/>
          <a:stretch/>
        </p:blipFill>
        <p:spPr>
          <a:xfrm>
            <a:off x="4620906" y="1665516"/>
            <a:ext cx="180000" cy="180000"/>
          </a:xfrm>
          <a:prstGeom prst="rect">
            <a:avLst/>
          </a:prstGeom>
          <a:noFill/>
          <a:ln>
            <a:noFill/>
          </a:ln>
        </p:spPr>
      </p:pic>
      <p:pic>
        <p:nvPicPr>
          <p:cNvPr id="514" name="Google Shape;514;p25"/>
          <p:cNvPicPr preferRelativeResize="0"/>
          <p:nvPr/>
        </p:nvPicPr>
        <p:blipFill rotWithShape="1">
          <a:blip r:embed="rId5">
            <a:alphaModFix/>
          </a:blip>
          <a:srcRect b="0" l="0" r="0" t="0"/>
          <a:stretch/>
        </p:blipFill>
        <p:spPr>
          <a:xfrm>
            <a:off x="3165714" y="1917406"/>
            <a:ext cx="180000" cy="180000"/>
          </a:xfrm>
          <a:prstGeom prst="rect">
            <a:avLst/>
          </a:prstGeom>
          <a:noFill/>
          <a:ln>
            <a:noFill/>
          </a:ln>
        </p:spPr>
      </p:pic>
      <p:pic>
        <p:nvPicPr>
          <p:cNvPr id="515" name="Google Shape;515;p25"/>
          <p:cNvPicPr preferRelativeResize="0"/>
          <p:nvPr/>
        </p:nvPicPr>
        <p:blipFill rotWithShape="1">
          <a:blip r:embed="rId14">
            <a:alphaModFix/>
          </a:blip>
          <a:srcRect b="0" l="0" r="0" t="0"/>
          <a:stretch/>
        </p:blipFill>
        <p:spPr>
          <a:xfrm>
            <a:off x="4359495" y="3140463"/>
            <a:ext cx="180000" cy="202502"/>
          </a:xfrm>
          <a:prstGeom prst="rect">
            <a:avLst/>
          </a:prstGeom>
          <a:noFill/>
          <a:ln>
            <a:noFill/>
          </a:ln>
        </p:spPr>
      </p:pic>
      <p:sp>
        <p:nvSpPr>
          <p:cNvPr id="516" name="Google Shape;516;p25"/>
          <p:cNvSpPr/>
          <p:nvPr/>
        </p:nvSpPr>
        <p:spPr>
          <a:xfrm>
            <a:off x="1858423" y="2350936"/>
            <a:ext cx="1956209" cy="511488"/>
          </a:xfrm>
          <a:prstGeom prst="wedgeRoundRectCallout">
            <a:avLst>
              <a:gd fmla="val 76978" name="adj1"/>
              <a:gd fmla="val 20995"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du 1</a:t>
            </a:r>
            <a:r>
              <a:rPr baseline="30000" lang="fr-FR" sz="601">
                <a:solidFill>
                  <a:srgbClr val="FF0000"/>
                </a:solidFill>
                <a:latin typeface="Arial"/>
                <a:ea typeface="Arial"/>
                <a:cs typeface="Arial"/>
                <a:sym typeface="Arial"/>
              </a:rPr>
              <a:t>er</a:t>
            </a:r>
            <a:r>
              <a:rPr lang="fr-FR" sz="601">
                <a:solidFill>
                  <a:srgbClr val="FF0000"/>
                </a:solidFill>
                <a:latin typeface="Arial"/>
                <a:ea typeface="Arial"/>
                <a:cs typeface="Arial"/>
                <a:sym typeface="Arial"/>
              </a:rPr>
              <a:t> bloc de saut </a:t>
            </a:r>
            <a:r>
              <a:rPr lang="fr-FR" sz="500">
                <a:solidFill>
                  <a:srgbClr val="FF0000"/>
                </a:solidFill>
                <a:latin typeface="Arial"/>
                <a:ea typeface="Arial"/>
                <a:cs typeface="Arial"/>
                <a:sym typeface="Arial"/>
              </a:rPr>
              <a:t>(joueuse la plus proche) </a:t>
            </a:r>
            <a:r>
              <a:rPr lang="fr-FR" sz="601">
                <a:solidFill>
                  <a:srgbClr val="FF0000"/>
                </a:solidFill>
                <a:latin typeface="Arial"/>
                <a:ea typeface="Arial"/>
                <a:cs typeface="Arial"/>
                <a:sym typeface="Arial"/>
              </a:rPr>
              <a:t>: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joueuse va alimenter le maul côté fermé et arrache le ballon.</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Protège la balle et répète son nom pour indiquer qu’elle a le ballon.</a:t>
            </a:r>
            <a:endParaRPr sz="601">
              <a:solidFill>
                <a:schemeClr val="dk1"/>
              </a:solidFill>
              <a:latin typeface="Arial"/>
              <a:ea typeface="Arial"/>
              <a:cs typeface="Arial"/>
              <a:sym typeface="Arial"/>
            </a:endParaRPr>
          </a:p>
        </p:txBody>
      </p:sp>
      <p:sp>
        <p:nvSpPr>
          <p:cNvPr id="517" name="Google Shape;517;p25"/>
          <p:cNvSpPr/>
          <p:nvPr/>
        </p:nvSpPr>
        <p:spPr>
          <a:xfrm>
            <a:off x="5416929" y="2396399"/>
            <a:ext cx="1900635" cy="409190"/>
          </a:xfrm>
          <a:prstGeom prst="wedgeRoundRectCallout">
            <a:avLst>
              <a:gd fmla="val -82523" name="adj1"/>
              <a:gd fmla="val 2590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du 3</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a:t>
            </a:r>
            <a:r>
              <a:rPr lang="fr-FR" sz="500">
                <a:solidFill>
                  <a:srgbClr val="FF0000"/>
                </a:solidFill>
                <a:latin typeface="Arial"/>
                <a:ea typeface="Arial"/>
                <a:cs typeface="Arial"/>
                <a:sym typeface="Arial"/>
              </a:rPr>
              <a:t>(joueuse la plus proche)</a:t>
            </a:r>
            <a:r>
              <a:rPr lang="fr-FR" sz="601">
                <a:solidFill>
                  <a:srgbClr val="FF0000"/>
                </a:solidFill>
                <a:latin typeface="Arial"/>
                <a:ea typeface="Arial"/>
                <a:cs typeface="Arial"/>
                <a:sym typeface="Arial"/>
              </a:rPr>
              <a:t>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joueuse va alimenter le maul et se place côté ouvert en se liant à sa coéquipière.</a:t>
            </a:r>
            <a:endParaRPr sz="601">
              <a:solidFill>
                <a:schemeClr val="dk1"/>
              </a:solidFill>
              <a:latin typeface="Arial"/>
              <a:ea typeface="Arial"/>
              <a:cs typeface="Arial"/>
              <a:sym typeface="Arial"/>
            </a:endParaRPr>
          </a:p>
        </p:txBody>
      </p:sp>
      <p:sp>
        <p:nvSpPr>
          <p:cNvPr id="518" name="Google Shape;518;p25"/>
          <p:cNvSpPr/>
          <p:nvPr/>
        </p:nvSpPr>
        <p:spPr>
          <a:xfrm>
            <a:off x="2763436" y="3945348"/>
            <a:ext cx="1874000" cy="511488"/>
          </a:xfrm>
          <a:prstGeom prst="wedgeRoundRectCallout">
            <a:avLst>
              <a:gd fmla="val 38899" name="adj1"/>
              <a:gd fmla="val -16335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Relayeuse [9]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Prend en charge l’organisation du maul. Replace les avants en fonction des mouvements du maul. Doit se faire respecter.</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Autrement dit « Elle a les clefs du camion ».</a:t>
            </a:r>
            <a:endParaRPr sz="601">
              <a:solidFill>
                <a:schemeClr val="dk1"/>
              </a:solidFill>
              <a:latin typeface="Arial"/>
              <a:ea typeface="Arial"/>
              <a:cs typeface="Arial"/>
              <a:sym typeface="Arial"/>
            </a:endParaRPr>
          </a:p>
        </p:txBody>
      </p:sp>
      <p:sp>
        <p:nvSpPr>
          <p:cNvPr id="519" name="Google Shape;519;p25"/>
          <p:cNvSpPr/>
          <p:nvPr/>
        </p:nvSpPr>
        <p:spPr>
          <a:xfrm>
            <a:off x="1789850" y="3107733"/>
            <a:ext cx="1874000" cy="818380"/>
          </a:xfrm>
          <a:prstGeom prst="wedgeRoundRectCallout">
            <a:avLst>
              <a:gd fmla="val 89782" name="adj1"/>
              <a:gd fmla="val -6391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BALLON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 ballon doit «circuler» dans l’axe du maul pour éviter que l’adversaire en perturbe la circulation. Il faut mettre le ballon le plus loin possible, pour l’éloigner de la zone d’affrontement</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 Pour faciliter la circulation, la personne qui a le ballon répète son nom, jusqu’à la prise du ballon par une coéquipière, qui la réclame par «Balle».</a:t>
            </a:r>
            <a:endParaRPr sz="601">
              <a:solidFill>
                <a:schemeClr val="dk1"/>
              </a:solidFill>
              <a:latin typeface="Arial"/>
              <a:ea typeface="Arial"/>
              <a:cs typeface="Arial"/>
              <a:sym typeface="Arial"/>
            </a:endParaRPr>
          </a:p>
        </p:txBody>
      </p:sp>
      <p:sp>
        <p:nvSpPr>
          <p:cNvPr id="520" name="Google Shape;520;p25"/>
          <p:cNvSpPr/>
          <p:nvPr/>
        </p:nvSpPr>
        <p:spPr>
          <a:xfrm>
            <a:off x="5276176" y="2869767"/>
            <a:ext cx="2041388" cy="409190"/>
          </a:xfrm>
          <a:prstGeom prst="wedgeRoundRectCallout">
            <a:avLst>
              <a:gd fmla="val -70764" name="adj1"/>
              <a:gd fmla="val -3873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Joueuse du fond de l’alignement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joueuse va alimenter le maul et se place côté ouvert derrière la sauteuse du 3</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de saut et se lie à la joueuse située dans l’axe du maul.</a:t>
            </a:r>
            <a:endParaRPr sz="601">
              <a:solidFill>
                <a:schemeClr val="dk1"/>
              </a:solidFill>
              <a:latin typeface="Arial"/>
              <a:ea typeface="Arial"/>
              <a:cs typeface="Arial"/>
              <a:sym typeface="Arial"/>
            </a:endParaRPr>
          </a:p>
        </p:txBody>
      </p:sp>
      <p:sp>
        <p:nvSpPr>
          <p:cNvPr id="521" name="Google Shape;521;p25"/>
          <p:cNvSpPr/>
          <p:nvPr/>
        </p:nvSpPr>
        <p:spPr>
          <a:xfrm>
            <a:off x="1820172" y="2473932"/>
            <a:ext cx="1907262" cy="409190"/>
          </a:xfrm>
          <a:prstGeom prst="wedgeRoundRectCallout">
            <a:avLst>
              <a:gd fmla="val 79794" name="adj1"/>
              <a:gd fmla="val 3656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Talon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talonneuse va alimenter le maul et se place côté fermé derrière la sauteuse du 1</a:t>
            </a:r>
            <a:r>
              <a:rPr baseline="30000" lang="fr-FR" sz="601">
                <a:solidFill>
                  <a:schemeClr val="dk1"/>
                </a:solidFill>
                <a:latin typeface="Arial"/>
                <a:ea typeface="Arial"/>
                <a:cs typeface="Arial"/>
                <a:sym typeface="Arial"/>
              </a:rPr>
              <a:t>er</a:t>
            </a:r>
            <a:r>
              <a:rPr lang="fr-FR" sz="601">
                <a:solidFill>
                  <a:schemeClr val="dk1"/>
                </a:solidFill>
                <a:latin typeface="Arial"/>
                <a:ea typeface="Arial"/>
                <a:cs typeface="Arial"/>
                <a:sym typeface="Arial"/>
              </a:rPr>
              <a:t> bloc et se lie à la joueuse située dans l’axe du maul.</a:t>
            </a:r>
            <a:endParaRPr/>
          </a:p>
        </p:txBody>
      </p:sp>
      <p:sp>
        <p:nvSpPr>
          <p:cNvPr id="522" name="Google Shape;522;p25"/>
          <p:cNvSpPr/>
          <p:nvPr/>
        </p:nvSpPr>
        <p:spPr>
          <a:xfrm>
            <a:off x="4652098" y="3356175"/>
            <a:ext cx="1715148" cy="306893"/>
          </a:xfrm>
          <a:prstGeom prst="wedgeRoundRectCallout">
            <a:avLst>
              <a:gd fmla="val -52258" name="adj1"/>
              <a:gd fmla="val -16474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Pilier </a:t>
            </a:r>
            <a:r>
              <a:rPr lang="fr-FR" sz="500">
                <a:solidFill>
                  <a:srgbClr val="FF0000"/>
                </a:solidFill>
                <a:latin typeface="Arial"/>
                <a:ea typeface="Arial"/>
                <a:cs typeface="Arial"/>
                <a:sym typeface="Arial"/>
              </a:rPr>
              <a:t>(1</a:t>
            </a:r>
            <a:r>
              <a:rPr baseline="30000" lang="fr-FR" sz="500">
                <a:solidFill>
                  <a:srgbClr val="FF0000"/>
                </a:solidFill>
                <a:latin typeface="Arial"/>
                <a:ea typeface="Arial"/>
                <a:cs typeface="Arial"/>
                <a:sym typeface="Arial"/>
              </a:rPr>
              <a:t>er</a:t>
            </a:r>
            <a:r>
              <a:rPr lang="fr-FR" sz="500">
                <a:solidFill>
                  <a:srgbClr val="FF0000"/>
                </a:solidFill>
                <a:latin typeface="Arial"/>
                <a:ea typeface="Arial"/>
                <a:cs typeface="Arial"/>
                <a:sym typeface="Arial"/>
              </a:rPr>
              <a:t> lift du 1</a:t>
            </a:r>
            <a:r>
              <a:rPr baseline="30000" lang="fr-FR" sz="500">
                <a:solidFill>
                  <a:srgbClr val="FF0000"/>
                </a:solidFill>
                <a:latin typeface="Arial"/>
                <a:ea typeface="Arial"/>
                <a:cs typeface="Arial"/>
                <a:sym typeface="Arial"/>
              </a:rPr>
              <a:t>er</a:t>
            </a:r>
            <a:r>
              <a:rPr lang="fr-FR" sz="500">
                <a:solidFill>
                  <a:srgbClr val="FF0000"/>
                </a:solidFill>
                <a:latin typeface="Arial"/>
                <a:ea typeface="Arial"/>
                <a:cs typeface="Arial"/>
                <a:sym typeface="Arial"/>
              </a:rPr>
              <a:t> bloc de saut) </a:t>
            </a:r>
            <a:r>
              <a:rPr lang="fr-FR" sz="601">
                <a:solidFill>
                  <a:srgbClr val="FF0000"/>
                </a:solidFill>
                <a:latin typeface="Arial"/>
                <a:ea typeface="Arial"/>
                <a:cs typeface="Arial"/>
                <a:sym typeface="Arial"/>
              </a:rPr>
              <a:t>: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Rend disponible la balle côté fermé pour ne pas la présenter à la vue de l’équipe.</a:t>
            </a:r>
            <a:endParaRPr sz="601">
              <a:solidFill>
                <a:schemeClr val="dk1"/>
              </a:solidFill>
              <a:latin typeface="Arial"/>
              <a:ea typeface="Arial"/>
              <a:cs typeface="Arial"/>
              <a:sym typeface="Arial"/>
            </a:endParaRPr>
          </a:p>
        </p:txBody>
      </p:sp>
      <p:sp>
        <p:nvSpPr>
          <p:cNvPr id="523" name="Google Shape;523;p25"/>
          <p:cNvSpPr/>
          <p:nvPr/>
        </p:nvSpPr>
        <p:spPr>
          <a:xfrm>
            <a:off x="4655695" y="3393552"/>
            <a:ext cx="2005894" cy="716083"/>
          </a:xfrm>
          <a:prstGeom prst="wedgeRoundRectCallout">
            <a:avLst>
              <a:gd fmla="val -53085" name="adj1"/>
              <a:gd fmla="val -9859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Pilier </a:t>
            </a:r>
            <a:r>
              <a:rPr lang="fr-FR" sz="500">
                <a:solidFill>
                  <a:srgbClr val="FF0000"/>
                </a:solidFill>
                <a:latin typeface="Arial"/>
                <a:ea typeface="Arial"/>
                <a:cs typeface="Arial"/>
                <a:sym typeface="Arial"/>
              </a:rPr>
              <a:t>(1</a:t>
            </a:r>
            <a:r>
              <a:rPr baseline="30000" lang="fr-FR" sz="500">
                <a:solidFill>
                  <a:srgbClr val="FF0000"/>
                </a:solidFill>
                <a:latin typeface="Arial"/>
                <a:ea typeface="Arial"/>
                <a:cs typeface="Arial"/>
                <a:sym typeface="Arial"/>
              </a:rPr>
              <a:t>er</a:t>
            </a:r>
            <a:r>
              <a:rPr lang="fr-FR" sz="500">
                <a:solidFill>
                  <a:srgbClr val="FF0000"/>
                </a:solidFill>
                <a:latin typeface="Arial"/>
                <a:ea typeface="Arial"/>
                <a:cs typeface="Arial"/>
                <a:sym typeface="Arial"/>
              </a:rPr>
              <a:t> lift du 1</a:t>
            </a:r>
            <a:r>
              <a:rPr baseline="30000" lang="fr-FR" sz="500">
                <a:solidFill>
                  <a:srgbClr val="FF0000"/>
                </a:solidFill>
                <a:latin typeface="Arial"/>
                <a:ea typeface="Arial"/>
                <a:cs typeface="Arial"/>
                <a:sym typeface="Arial"/>
              </a:rPr>
              <a:t>er</a:t>
            </a:r>
            <a:r>
              <a:rPr lang="fr-FR" sz="500">
                <a:solidFill>
                  <a:srgbClr val="FF0000"/>
                </a:solidFill>
                <a:latin typeface="Arial"/>
                <a:ea typeface="Arial"/>
                <a:cs typeface="Arial"/>
                <a:sym typeface="Arial"/>
              </a:rPr>
              <a:t> bloc de saut) </a:t>
            </a:r>
            <a:r>
              <a:rPr lang="fr-FR" sz="601">
                <a:solidFill>
                  <a:srgbClr val="FF0000"/>
                </a:solidFill>
                <a:latin typeface="Arial"/>
                <a:ea typeface="Arial"/>
                <a:cs typeface="Arial"/>
                <a:sym typeface="Arial"/>
              </a:rPr>
              <a:t>: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joueuse va alimenter le maul en se plaçant en 3</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ligne du maul, entre la talon et la joueuse du fond de l’alignement et arrache le ballon.</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Protège la balle et répète son nom pour indiquer qu’elle a le ballon. Rend disponible la balle côté fermé pour ne pas la présenter à la vue de l’équipe adverse.</a:t>
            </a:r>
            <a:endParaRPr/>
          </a:p>
        </p:txBody>
      </p:sp>
      <p:sp>
        <p:nvSpPr>
          <p:cNvPr id="524" name="Google Shape;524;p25"/>
          <p:cNvSpPr/>
          <p:nvPr/>
        </p:nvSpPr>
        <p:spPr>
          <a:xfrm>
            <a:off x="2093012" y="428034"/>
            <a:ext cx="4421403"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fr-FR" sz="1800">
                <a:solidFill>
                  <a:schemeClr val="lt1"/>
                </a:solidFill>
                <a:latin typeface="Arial"/>
                <a:ea typeface="Arial"/>
                <a:cs typeface="Arial"/>
                <a:sym typeface="Arial"/>
              </a:rPr>
              <a:t>Si « </a:t>
            </a:r>
            <a:r>
              <a:rPr b="1" i="1" lang="fr-FR" sz="2000">
                <a:solidFill>
                  <a:srgbClr val="002060"/>
                </a:solidFill>
                <a:latin typeface="Arial"/>
                <a:ea typeface="Arial"/>
                <a:cs typeface="Arial"/>
                <a:sym typeface="Arial"/>
              </a:rPr>
              <a:t>Bleu</a:t>
            </a:r>
            <a:r>
              <a:rPr i="1" lang="fr-FR" sz="1800">
                <a:solidFill>
                  <a:schemeClr val="lt1"/>
                </a:solidFill>
                <a:latin typeface="Arial"/>
                <a:ea typeface="Arial"/>
                <a:cs typeface="Arial"/>
                <a:sym typeface="Arial"/>
              </a:rPr>
              <a:t> » annoncé : création d’un maul</a:t>
            </a:r>
            <a:endParaRPr/>
          </a:p>
        </p:txBody>
      </p:sp>
      <p:sp>
        <p:nvSpPr>
          <p:cNvPr id="525" name="Google Shape;525;p25"/>
          <p:cNvSpPr/>
          <p:nvPr/>
        </p:nvSpPr>
        <p:spPr>
          <a:xfrm rot="-4943117">
            <a:off x="3983214" y="1263168"/>
            <a:ext cx="1346711" cy="998367"/>
          </a:xfrm>
          <a:prstGeom prst="stripedRightArrow">
            <a:avLst>
              <a:gd fmla="val 50000" name="adj1"/>
              <a:gd fmla="val 50000" name="adj2"/>
            </a:avLst>
          </a:prstGeom>
          <a:solidFill>
            <a:srgbClr val="FFA7A7"/>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lt1"/>
              </a:solidFill>
              <a:latin typeface="Calibri"/>
              <a:ea typeface="Calibri"/>
              <a:cs typeface="Calibri"/>
              <a:sym typeface="Calibri"/>
            </a:endParaRPr>
          </a:p>
        </p:txBody>
      </p:sp>
      <p:sp>
        <p:nvSpPr>
          <p:cNvPr id="526" name="Google Shape;526;p25"/>
          <p:cNvSpPr/>
          <p:nvPr/>
        </p:nvSpPr>
        <p:spPr>
          <a:xfrm>
            <a:off x="5478796" y="1499451"/>
            <a:ext cx="1983004" cy="818380"/>
          </a:xfrm>
          <a:prstGeom prst="wedgeRoundRectCallout">
            <a:avLst>
              <a:gd fmla="val -84638" name="adj1"/>
              <a:gd fmla="val -28781"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Pack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Enclenche la poussée en faisant des petits pas rapides.</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L’orientation du maul doit être dirigé vers les poteaux d’essai pour faciliter le travail du butteur si une pénalité est gagnée.</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Il est primordiale que les joueuses soient à l’écoute de leur demi-de-mêlée qui les replacera en fonction de l’avancé et des mouvements du maul.</a:t>
            </a:r>
            <a:endParaRPr sz="601">
              <a:solidFill>
                <a:schemeClr val="dk1"/>
              </a:solidFill>
              <a:latin typeface="Arial"/>
              <a:ea typeface="Arial"/>
              <a:cs typeface="Arial"/>
              <a:sym typeface="Arial"/>
            </a:endParaRPr>
          </a:p>
        </p:txBody>
      </p:sp>
      <p:sp>
        <p:nvSpPr>
          <p:cNvPr id="527" name="Google Shape;527;p25"/>
          <p:cNvSpPr/>
          <p:nvPr/>
        </p:nvSpPr>
        <p:spPr>
          <a:xfrm>
            <a:off x="2788696" y="1665979"/>
            <a:ext cx="1874000" cy="511488"/>
          </a:xfrm>
          <a:prstGeom prst="wedgeRoundRectCallout">
            <a:avLst>
              <a:gd fmla="val 43023" name="adj1"/>
              <a:gd fmla="val 100605"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du 1</a:t>
            </a:r>
            <a:r>
              <a:rPr baseline="30000" lang="fr-FR" sz="601">
                <a:solidFill>
                  <a:srgbClr val="FF0000"/>
                </a:solidFill>
                <a:latin typeface="Arial"/>
                <a:ea typeface="Arial"/>
                <a:cs typeface="Arial"/>
                <a:sym typeface="Arial"/>
              </a:rPr>
              <a:t>er</a:t>
            </a:r>
            <a:r>
              <a:rPr lang="fr-FR" sz="601">
                <a:solidFill>
                  <a:srgbClr val="FF0000"/>
                </a:solidFill>
                <a:latin typeface="Arial"/>
                <a:ea typeface="Arial"/>
                <a:cs typeface="Arial"/>
                <a:sym typeface="Arial"/>
              </a:rPr>
              <a:t> Bloc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Dès que le ballon est arraché, elle se lie aux joueuses de la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ligne du maul pour diriger l’ensemble du maul en fonction des pressions adverses.</a:t>
            </a:r>
            <a:endParaRPr sz="601">
              <a:solidFill>
                <a:schemeClr val="dk1"/>
              </a:solidFill>
              <a:latin typeface="Arial"/>
              <a:ea typeface="Arial"/>
              <a:cs typeface="Arial"/>
              <a:sym typeface="Arial"/>
            </a:endParaRPr>
          </a:p>
        </p:txBody>
      </p:sp>
      <p:sp>
        <p:nvSpPr>
          <p:cNvPr id="528" name="Google Shape;528;p25"/>
          <p:cNvSpPr/>
          <p:nvPr/>
        </p:nvSpPr>
        <p:spPr>
          <a:xfrm>
            <a:off x="2325208" y="1912578"/>
            <a:ext cx="1874000" cy="204595"/>
          </a:xfrm>
          <a:prstGeom prst="wedgeRoundRectCallout">
            <a:avLst>
              <a:gd fmla="val 54713" name="adj1"/>
              <a:gd fmla="val 23002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Résiste à la poussée adverse.</a:t>
            </a:r>
            <a:endParaRPr sz="601">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8"/>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7"/>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3"/>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2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2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2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8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1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3"/>
                                        </p:tgtEl>
                                        <p:attrNameLst>
                                          <p:attrName>style.visibility</p:attrName>
                                        </p:attrNameLst>
                                      </p:cBhvr>
                                      <p:to>
                                        <p:strVal val="hidden"/>
                                      </p:to>
                                    </p:set>
                                  </p:childTnLst>
                                </p:cTn>
                              </p:par>
                              <p:par>
                                <p:cTn fill="hold" nodeType="withEffect" presetClass="entr" presetID="1" presetSubtype="0">
                                  <p:stCondLst>
                                    <p:cond delay="1000"/>
                                  </p:stCondLst>
                                  <p:childTnLst>
                                    <p:set>
                                      <p:cBhvr>
                                        <p:cTn dur="1" fill="hold">
                                          <p:stCondLst>
                                            <p:cond delay="0"/>
                                          </p:stCondLst>
                                        </p:cTn>
                                        <p:tgtEl>
                                          <p:spTgt spid="504"/>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26"/>
          <p:cNvPicPr preferRelativeResize="0"/>
          <p:nvPr/>
        </p:nvPicPr>
        <p:blipFill rotWithShape="1">
          <a:blip r:embed="rId3">
            <a:alphaModFix/>
          </a:blip>
          <a:srcRect b="0" l="0" r="0" t="0"/>
          <a:stretch/>
        </p:blipFill>
        <p:spPr>
          <a:xfrm>
            <a:off x="0" y="793"/>
            <a:ext cx="8621713" cy="4849813"/>
          </a:xfrm>
          <a:prstGeom prst="rect">
            <a:avLst/>
          </a:prstGeom>
          <a:noFill/>
          <a:ln>
            <a:noFill/>
          </a:ln>
        </p:spPr>
      </p:pic>
      <p:sp>
        <p:nvSpPr>
          <p:cNvPr id="534" name="Google Shape;534;p26"/>
          <p:cNvSpPr/>
          <p:nvPr/>
        </p:nvSpPr>
        <p:spPr>
          <a:xfrm>
            <a:off x="3610695" y="109056"/>
            <a:ext cx="1377672" cy="255389"/>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NOUVELLE ZELANDE</a:t>
            </a:r>
            <a:endParaRPr sz="900">
              <a:solidFill>
                <a:schemeClr val="lt1"/>
              </a:solidFill>
              <a:latin typeface="Arial"/>
              <a:ea typeface="Arial"/>
              <a:cs typeface="Arial"/>
              <a:sym typeface="Arial"/>
            </a:endParaRPr>
          </a:p>
        </p:txBody>
      </p:sp>
      <p:pic>
        <p:nvPicPr>
          <p:cNvPr id="535" name="Google Shape;535;p26"/>
          <p:cNvPicPr preferRelativeResize="0"/>
          <p:nvPr/>
        </p:nvPicPr>
        <p:blipFill rotWithShape="1">
          <a:blip r:embed="rId4">
            <a:alphaModFix/>
          </a:blip>
          <a:srcRect b="0" l="0" r="0" t="0"/>
          <a:stretch/>
        </p:blipFill>
        <p:spPr>
          <a:xfrm>
            <a:off x="3161670" y="2124410"/>
            <a:ext cx="180000" cy="180000"/>
          </a:xfrm>
          <a:prstGeom prst="rect">
            <a:avLst/>
          </a:prstGeom>
          <a:noFill/>
          <a:ln>
            <a:noFill/>
          </a:ln>
        </p:spPr>
      </p:pic>
      <p:pic>
        <p:nvPicPr>
          <p:cNvPr id="536" name="Google Shape;536;p26"/>
          <p:cNvPicPr preferRelativeResize="0"/>
          <p:nvPr/>
        </p:nvPicPr>
        <p:blipFill rotWithShape="1">
          <a:blip r:embed="rId5">
            <a:alphaModFix/>
          </a:blip>
          <a:srcRect b="0" l="0" r="0" t="0"/>
          <a:stretch/>
        </p:blipFill>
        <p:spPr>
          <a:xfrm>
            <a:off x="1497370" y="2304410"/>
            <a:ext cx="180000" cy="202502"/>
          </a:xfrm>
          <a:prstGeom prst="rect">
            <a:avLst/>
          </a:prstGeom>
          <a:noFill/>
          <a:ln>
            <a:noFill/>
          </a:ln>
        </p:spPr>
      </p:pic>
      <p:pic>
        <p:nvPicPr>
          <p:cNvPr id="537" name="Google Shape;537;p26"/>
          <p:cNvPicPr preferRelativeResize="0"/>
          <p:nvPr/>
        </p:nvPicPr>
        <p:blipFill rotWithShape="1">
          <a:blip r:embed="rId4">
            <a:alphaModFix/>
          </a:blip>
          <a:srcRect b="0" l="0" r="0" t="0"/>
          <a:stretch/>
        </p:blipFill>
        <p:spPr>
          <a:xfrm>
            <a:off x="3535837" y="2124410"/>
            <a:ext cx="180000" cy="180000"/>
          </a:xfrm>
          <a:prstGeom prst="rect">
            <a:avLst/>
          </a:prstGeom>
          <a:noFill/>
          <a:ln>
            <a:noFill/>
          </a:ln>
        </p:spPr>
      </p:pic>
      <p:pic>
        <p:nvPicPr>
          <p:cNvPr id="538" name="Google Shape;538;p26"/>
          <p:cNvPicPr preferRelativeResize="0"/>
          <p:nvPr/>
        </p:nvPicPr>
        <p:blipFill rotWithShape="1">
          <a:blip r:embed="rId4">
            <a:alphaModFix/>
          </a:blip>
          <a:srcRect b="0" l="0" r="0" t="0"/>
          <a:stretch/>
        </p:blipFill>
        <p:spPr>
          <a:xfrm>
            <a:off x="3906643" y="2124410"/>
            <a:ext cx="180000" cy="180000"/>
          </a:xfrm>
          <a:prstGeom prst="rect">
            <a:avLst/>
          </a:prstGeom>
          <a:noFill/>
          <a:ln>
            <a:noFill/>
          </a:ln>
        </p:spPr>
      </p:pic>
      <p:pic>
        <p:nvPicPr>
          <p:cNvPr id="539" name="Google Shape;539;p26"/>
          <p:cNvPicPr preferRelativeResize="0"/>
          <p:nvPr/>
        </p:nvPicPr>
        <p:blipFill rotWithShape="1">
          <a:blip r:embed="rId4">
            <a:alphaModFix/>
          </a:blip>
          <a:srcRect b="0" l="0" r="0" t="0"/>
          <a:stretch/>
        </p:blipFill>
        <p:spPr>
          <a:xfrm>
            <a:off x="4295264" y="2124410"/>
            <a:ext cx="180000" cy="180000"/>
          </a:xfrm>
          <a:prstGeom prst="rect">
            <a:avLst/>
          </a:prstGeom>
          <a:noFill/>
          <a:ln>
            <a:noFill/>
          </a:ln>
        </p:spPr>
      </p:pic>
      <p:pic>
        <p:nvPicPr>
          <p:cNvPr id="540" name="Google Shape;540;p26"/>
          <p:cNvPicPr preferRelativeResize="0"/>
          <p:nvPr/>
        </p:nvPicPr>
        <p:blipFill rotWithShape="1">
          <a:blip r:embed="rId4">
            <a:alphaModFix/>
          </a:blip>
          <a:srcRect b="0" l="0" r="0" t="0"/>
          <a:stretch/>
        </p:blipFill>
        <p:spPr>
          <a:xfrm>
            <a:off x="4672151" y="2124410"/>
            <a:ext cx="180000" cy="180000"/>
          </a:xfrm>
          <a:prstGeom prst="rect">
            <a:avLst/>
          </a:prstGeom>
          <a:noFill/>
          <a:ln>
            <a:noFill/>
          </a:ln>
        </p:spPr>
      </p:pic>
      <p:pic>
        <p:nvPicPr>
          <p:cNvPr id="541" name="Google Shape;541;p26"/>
          <p:cNvPicPr preferRelativeResize="0"/>
          <p:nvPr/>
        </p:nvPicPr>
        <p:blipFill rotWithShape="1">
          <a:blip r:embed="rId4">
            <a:alphaModFix/>
          </a:blip>
          <a:srcRect b="0" l="0" r="0" t="0"/>
          <a:stretch/>
        </p:blipFill>
        <p:spPr>
          <a:xfrm>
            <a:off x="5049038" y="2124410"/>
            <a:ext cx="180000" cy="180000"/>
          </a:xfrm>
          <a:prstGeom prst="rect">
            <a:avLst/>
          </a:prstGeom>
          <a:noFill/>
          <a:ln>
            <a:noFill/>
          </a:ln>
        </p:spPr>
      </p:pic>
      <p:pic>
        <p:nvPicPr>
          <p:cNvPr id="542" name="Google Shape;542;p26"/>
          <p:cNvPicPr preferRelativeResize="0"/>
          <p:nvPr/>
        </p:nvPicPr>
        <p:blipFill rotWithShape="1">
          <a:blip r:embed="rId4">
            <a:alphaModFix/>
          </a:blip>
          <a:srcRect b="0" l="0" r="0" t="0"/>
          <a:stretch/>
        </p:blipFill>
        <p:spPr>
          <a:xfrm>
            <a:off x="5599505" y="2124410"/>
            <a:ext cx="180000" cy="180000"/>
          </a:xfrm>
          <a:prstGeom prst="rect">
            <a:avLst/>
          </a:prstGeom>
          <a:noFill/>
          <a:ln>
            <a:noFill/>
          </a:ln>
        </p:spPr>
      </p:pic>
      <p:pic>
        <p:nvPicPr>
          <p:cNvPr id="543" name="Google Shape;543;p26"/>
          <p:cNvPicPr preferRelativeResize="0"/>
          <p:nvPr/>
        </p:nvPicPr>
        <p:blipFill rotWithShape="1">
          <a:blip r:embed="rId4">
            <a:alphaModFix/>
          </a:blip>
          <a:srcRect b="0" l="0" r="0" t="0"/>
          <a:stretch/>
        </p:blipFill>
        <p:spPr>
          <a:xfrm>
            <a:off x="4228733" y="1320046"/>
            <a:ext cx="180000" cy="180000"/>
          </a:xfrm>
          <a:prstGeom prst="rect">
            <a:avLst/>
          </a:prstGeom>
          <a:noFill/>
          <a:ln>
            <a:noFill/>
          </a:ln>
        </p:spPr>
      </p:pic>
      <p:pic>
        <p:nvPicPr>
          <p:cNvPr id="544" name="Google Shape;544;p26"/>
          <p:cNvPicPr preferRelativeResize="0"/>
          <p:nvPr/>
        </p:nvPicPr>
        <p:blipFill rotWithShape="1">
          <a:blip r:embed="rId4">
            <a:alphaModFix/>
          </a:blip>
          <a:srcRect b="0" l="0" r="0" t="0"/>
          <a:stretch/>
        </p:blipFill>
        <p:spPr>
          <a:xfrm>
            <a:off x="2302029" y="1681401"/>
            <a:ext cx="180000" cy="180000"/>
          </a:xfrm>
          <a:prstGeom prst="rect">
            <a:avLst/>
          </a:prstGeom>
          <a:noFill/>
          <a:ln>
            <a:noFill/>
          </a:ln>
        </p:spPr>
      </p:pic>
      <p:sp>
        <p:nvSpPr>
          <p:cNvPr id="545" name="Google Shape;545;p26"/>
          <p:cNvSpPr/>
          <p:nvPr/>
        </p:nvSpPr>
        <p:spPr>
          <a:xfrm rot="-5400000">
            <a:off x="3802684" y="2162177"/>
            <a:ext cx="239922" cy="1036927"/>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pic>
        <p:nvPicPr>
          <p:cNvPr id="546" name="Google Shape;546;p26"/>
          <p:cNvPicPr preferRelativeResize="0"/>
          <p:nvPr/>
        </p:nvPicPr>
        <p:blipFill rotWithShape="1">
          <a:blip r:embed="rId6">
            <a:alphaModFix/>
          </a:blip>
          <a:srcRect b="0" l="0" r="0" t="0"/>
          <a:stretch/>
        </p:blipFill>
        <p:spPr>
          <a:xfrm>
            <a:off x="7698175" y="2204457"/>
            <a:ext cx="432854" cy="432854"/>
          </a:xfrm>
          <a:prstGeom prst="rect">
            <a:avLst/>
          </a:prstGeom>
          <a:noFill/>
          <a:ln>
            <a:noFill/>
          </a:ln>
        </p:spPr>
      </p:pic>
      <p:sp>
        <p:nvSpPr>
          <p:cNvPr id="547" name="Google Shape;547;p26"/>
          <p:cNvSpPr/>
          <p:nvPr/>
        </p:nvSpPr>
        <p:spPr>
          <a:xfrm>
            <a:off x="240518" y="2846614"/>
            <a:ext cx="1874000" cy="511488"/>
          </a:xfrm>
          <a:prstGeom prst="wedgeRoundRectCallout">
            <a:avLst>
              <a:gd fmla="val 20914" name="adj1"/>
              <a:gd fmla="val -112360"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Talon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Sur cette combinaison le lancer se fait sur le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de saut. Il est possible de s’adapter et de lancer au 1</a:t>
            </a:r>
            <a:r>
              <a:rPr baseline="30000" lang="fr-FR" sz="601">
                <a:solidFill>
                  <a:schemeClr val="dk1"/>
                </a:solidFill>
                <a:latin typeface="Arial"/>
                <a:ea typeface="Arial"/>
                <a:cs typeface="Arial"/>
                <a:sym typeface="Arial"/>
              </a:rPr>
              <a:t>er</a:t>
            </a:r>
            <a:r>
              <a:rPr lang="fr-FR" sz="601">
                <a:solidFill>
                  <a:schemeClr val="dk1"/>
                </a:solidFill>
                <a:latin typeface="Arial"/>
                <a:ea typeface="Arial"/>
                <a:cs typeface="Arial"/>
                <a:sym typeface="Arial"/>
              </a:rPr>
              <a:t> bloc de saut si et seulement si le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est pris et le 1</a:t>
            </a:r>
            <a:r>
              <a:rPr baseline="30000" lang="fr-FR" sz="601">
                <a:solidFill>
                  <a:schemeClr val="dk1"/>
                </a:solidFill>
                <a:latin typeface="Arial"/>
                <a:ea typeface="Arial"/>
                <a:cs typeface="Arial"/>
                <a:sym typeface="Arial"/>
              </a:rPr>
              <a:t>er</a:t>
            </a:r>
            <a:r>
              <a:rPr lang="fr-FR" sz="601">
                <a:solidFill>
                  <a:schemeClr val="dk1"/>
                </a:solidFill>
                <a:latin typeface="Arial"/>
                <a:ea typeface="Arial"/>
                <a:cs typeface="Arial"/>
                <a:sym typeface="Arial"/>
              </a:rPr>
              <a:t> bloc est libre de son bloc vis-à-vis.</a:t>
            </a:r>
            <a:endParaRPr sz="601">
              <a:solidFill>
                <a:schemeClr val="dk1"/>
              </a:solidFill>
              <a:latin typeface="Arial"/>
              <a:ea typeface="Arial"/>
              <a:cs typeface="Arial"/>
              <a:sym typeface="Arial"/>
            </a:endParaRPr>
          </a:p>
        </p:txBody>
      </p:sp>
      <p:sp>
        <p:nvSpPr>
          <p:cNvPr id="548" name="Google Shape;548;p26"/>
          <p:cNvSpPr/>
          <p:nvPr/>
        </p:nvSpPr>
        <p:spPr>
          <a:xfrm>
            <a:off x="2892579" y="3429418"/>
            <a:ext cx="1582685" cy="306893"/>
          </a:xfrm>
          <a:prstGeom prst="wedgeRoundRectCallout">
            <a:avLst>
              <a:gd fmla="val 41040" name="adj1"/>
              <a:gd fmla="val -11616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Relayeuse [9]: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relayeuse va au soutien de la porteuse de balle en se mettant dans son axe.</a:t>
            </a:r>
            <a:endParaRPr sz="601">
              <a:solidFill>
                <a:schemeClr val="dk1"/>
              </a:solidFill>
              <a:latin typeface="Arial"/>
              <a:ea typeface="Arial"/>
              <a:cs typeface="Arial"/>
              <a:sym typeface="Arial"/>
            </a:endParaRPr>
          </a:p>
        </p:txBody>
      </p:sp>
      <p:sp>
        <p:nvSpPr>
          <p:cNvPr id="549" name="Google Shape;549;p26"/>
          <p:cNvSpPr/>
          <p:nvPr/>
        </p:nvSpPr>
        <p:spPr>
          <a:xfrm rot="-5400000">
            <a:off x="5047356" y="2111198"/>
            <a:ext cx="239922" cy="1142999"/>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sp>
        <p:nvSpPr>
          <p:cNvPr id="550" name="Google Shape;550;p26"/>
          <p:cNvSpPr/>
          <p:nvPr/>
        </p:nvSpPr>
        <p:spPr>
          <a:xfrm>
            <a:off x="2141581" y="3031462"/>
            <a:ext cx="1247869" cy="613785"/>
          </a:xfrm>
          <a:prstGeom prst="wedgeRoundRectCallout">
            <a:avLst>
              <a:gd fmla="val 45136" name="adj1"/>
              <a:gd fmla="val -100874"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1</a:t>
            </a:r>
            <a:r>
              <a:rPr baseline="30000" lang="fr-FR" sz="601">
                <a:solidFill>
                  <a:srgbClr val="FF0000"/>
                </a:solidFill>
                <a:latin typeface="Arial"/>
                <a:ea typeface="Arial"/>
                <a:cs typeface="Arial"/>
                <a:sym typeface="Arial"/>
              </a:rPr>
              <a:t>er</a:t>
            </a:r>
            <a:r>
              <a:rPr lang="fr-FR" sz="601">
                <a:solidFill>
                  <a:srgbClr val="FF0000"/>
                </a:solidFill>
                <a:latin typeface="Arial"/>
                <a:ea typeface="Arial"/>
                <a:cs typeface="Arial"/>
                <a:sym typeface="Arial"/>
              </a:rPr>
              <a:t> Bloc de saut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 1</a:t>
            </a:r>
            <a:r>
              <a:rPr baseline="30000" lang="fr-FR" sz="601">
                <a:solidFill>
                  <a:schemeClr val="dk1"/>
                </a:solidFill>
                <a:latin typeface="Arial"/>
                <a:ea typeface="Arial"/>
                <a:cs typeface="Arial"/>
                <a:sym typeface="Arial"/>
              </a:rPr>
              <a:t>er</a:t>
            </a:r>
            <a:r>
              <a:rPr lang="fr-FR" sz="601">
                <a:solidFill>
                  <a:schemeClr val="dk1"/>
                </a:solidFill>
                <a:latin typeface="Arial"/>
                <a:ea typeface="Arial"/>
                <a:cs typeface="Arial"/>
                <a:sym typeface="Arial"/>
              </a:rPr>
              <a:t> bloc saute en avançant et attire son vis-à-vis devant.</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Ne pas s’oublier pour éviter que la future porteuse de balle se fasse détruire.</a:t>
            </a:r>
            <a:endParaRPr sz="601">
              <a:solidFill>
                <a:schemeClr val="dk1"/>
              </a:solidFill>
              <a:latin typeface="Arial"/>
              <a:ea typeface="Arial"/>
              <a:cs typeface="Arial"/>
              <a:sym typeface="Arial"/>
            </a:endParaRPr>
          </a:p>
        </p:txBody>
      </p:sp>
      <p:sp>
        <p:nvSpPr>
          <p:cNvPr id="551" name="Google Shape;551;p26"/>
          <p:cNvSpPr/>
          <p:nvPr/>
        </p:nvSpPr>
        <p:spPr>
          <a:xfrm>
            <a:off x="5687815" y="2798877"/>
            <a:ext cx="1277691" cy="716083"/>
          </a:xfrm>
          <a:prstGeom prst="wedgeRoundRectCallout">
            <a:avLst>
              <a:gd fmla="val -75111" name="adj1"/>
              <a:gd fmla="val -66781"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saute en reculant et attire son vis-à-vis en fond d’alignement. Ne pas s’oublier pour éviter que la future porteuse de balle se fasse détruire.</a:t>
            </a:r>
            <a:endParaRPr/>
          </a:p>
          <a:p>
            <a:pPr indent="0" lvl="0" marL="0" marR="0" rtl="0" algn="ctr">
              <a:spcBef>
                <a:spcPts val="0"/>
              </a:spcBef>
              <a:spcAft>
                <a:spcPts val="0"/>
              </a:spcAft>
              <a:buNone/>
            </a:pPr>
            <a:r>
              <a:t/>
            </a:r>
            <a:endParaRPr sz="601">
              <a:solidFill>
                <a:schemeClr val="dk1"/>
              </a:solidFill>
              <a:latin typeface="Arial"/>
              <a:ea typeface="Arial"/>
              <a:cs typeface="Arial"/>
              <a:sym typeface="Arial"/>
            </a:endParaRPr>
          </a:p>
        </p:txBody>
      </p:sp>
      <p:sp>
        <p:nvSpPr>
          <p:cNvPr id="552" name="Google Shape;552;p26"/>
          <p:cNvSpPr/>
          <p:nvPr/>
        </p:nvSpPr>
        <p:spPr>
          <a:xfrm>
            <a:off x="4626654" y="3034240"/>
            <a:ext cx="1232832" cy="409190"/>
          </a:xfrm>
          <a:prstGeom prst="wedgeRoundRectCallout">
            <a:avLst>
              <a:gd fmla="val -47988" name="adj1"/>
              <a:gd fmla="val -84660"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Joueuse en fond d’alignement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joueuse récupère la passe de la sauteuse et perce la ligne de défense adverse.</a:t>
            </a:r>
            <a:endParaRPr sz="601">
              <a:solidFill>
                <a:schemeClr val="dk1"/>
              </a:solidFill>
              <a:latin typeface="Arial"/>
              <a:ea typeface="Arial"/>
              <a:cs typeface="Arial"/>
              <a:sym typeface="Arial"/>
            </a:endParaRPr>
          </a:p>
        </p:txBody>
      </p:sp>
      <p:sp>
        <p:nvSpPr>
          <p:cNvPr id="553" name="Google Shape;553;p26"/>
          <p:cNvSpPr/>
          <p:nvPr/>
        </p:nvSpPr>
        <p:spPr>
          <a:xfrm>
            <a:off x="3771223" y="2170671"/>
            <a:ext cx="1277816" cy="250213"/>
          </a:xfrm>
          <a:prstGeom prst="rect">
            <a:avLst/>
          </a:prstGeom>
          <a:solidFill>
            <a:srgbClr val="FBE4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668">
                <a:solidFill>
                  <a:schemeClr val="lt1"/>
                </a:solidFill>
                <a:latin typeface="Calibri"/>
                <a:ea typeface="Calibri"/>
                <a:cs typeface="Calibri"/>
                <a:sym typeface="Calibri"/>
              </a:rPr>
              <a:t>                                                                     </a:t>
            </a:r>
            <a:endParaRPr sz="1668">
              <a:solidFill>
                <a:schemeClr val="lt1"/>
              </a:solidFill>
              <a:latin typeface="Calibri"/>
              <a:ea typeface="Calibri"/>
              <a:cs typeface="Calibri"/>
              <a:sym typeface="Calibri"/>
            </a:endParaRPr>
          </a:p>
        </p:txBody>
      </p:sp>
      <p:sp>
        <p:nvSpPr>
          <p:cNvPr id="554" name="Google Shape;554;p26"/>
          <p:cNvSpPr/>
          <p:nvPr/>
        </p:nvSpPr>
        <p:spPr>
          <a:xfrm>
            <a:off x="3757635" y="1559846"/>
            <a:ext cx="1678922" cy="409190"/>
          </a:xfrm>
          <a:prstGeom prst="wedgeRoundRectCallout">
            <a:avLst>
              <a:gd fmla="val -10416" name="adj1"/>
              <a:gd fmla="val 103224"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 Porte »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Grâce aux bons déplacements des blocs de saut, une porte s’est ouverte dans l’alignement adverse. Il s’agira d’aller jouer dans cette zone.</a:t>
            </a:r>
            <a:endParaRPr sz="601">
              <a:solidFill>
                <a:schemeClr val="dk1"/>
              </a:solidFill>
              <a:latin typeface="Arial"/>
              <a:ea typeface="Arial"/>
              <a:cs typeface="Arial"/>
              <a:sym typeface="Arial"/>
            </a:endParaRPr>
          </a:p>
        </p:txBody>
      </p:sp>
      <p:sp>
        <p:nvSpPr>
          <p:cNvPr id="555" name="Google Shape;555;p26"/>
          <p:cNvSpPr/>
          <p:nvPr/>
        </p:nvSpPr>
        <p:spPr>
          <a:xfrm>
            <a:off x="3258810" y="3689983"/>
            <a:ext cx="1319400" cy="511488"/>
          </a:xfrm>
          <a:prstGeom prst="wedgeRoundRectCallout">
            <a:avLst>
              <a:gd fmla="val -23804" name="adj1"/>
              <a:gd fmla="val -118180"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Pilier : [1]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joueuse fait un arc de cercle pour aller se proposer dans l’axe de l’alignement et aller jouer dans la « porte ».</a:t>
            </a:r>
            <a:endParaRPr sz="601">
              <a:solidFill>
                <a:schemeClr val="dk1"/>
              </a:solidFill>
              <a:latin typeface="Arial"/>
              <a:ea typeface="Arial"/>
              <a:cs typeface="Arial"/>
              <a:sym typeface="Arial"/>
            </a:endParaRPr>
          </a:p>
        </p:txBody>
      </p:sp>
      <p:sp>
        <p:nvSpPr>
          <p:cNvPr id="556" name="Google Shape;556;p26"/>
          <p:cNvSpPr/>
          <p:nvPr/>
        </p:nvSpPr>
        <p:spPr>
          <a:xfrm>
            <a:off x="1419616" y="2456847"/>
            <a:ext cx="1426515" cy="409190"/>
          </a:xfrm>
          <a:prstGeom prst="wedgeRoundRectCallout">
            <a:avLst>
              <a:gd fmla="val 34129" name="adj1"/>
              <a:gd fmla="val -103360"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Talon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Se propose côté fermé pour être au soutien de la porteuse de balle pour jouer un 2 contre 1.</a:t>
            </a:r>
            <a:endParaRPr sz="601">
              <a:solidFill>
                <a:schemeClr val="dk1"/>
              </a:solidFill>
              <a:latin typeface="Arial"/>
              <a:ea typeface="Arial"/>
              <a:cs typeface="Arial"/>
              <a:sym typeface="Arial"/>
            </a:endParaRPr>
          </a:p>
        </p:txBody>
      </p:sp>
      <p:pic>
        <p:nvPicPr>
          <p:cNvPr id="557" name="Google Shape;557;p26"/>
          <p:cNvPicPr preferRelativeResize="0"/>
          <p:nvPr/>
        </p:nvPicPr>
        <p:blipFill rotWithShape="1">
          <a:blip r:embed="rId7">
            <a:alphaModFix/>
          </a:blip>
          <a:srcRect b="0" l="0" r="0" t="0"/>
          <a:stretch/>
        </p:blipFill>
        <p:spPr>
          <a:xfrm>
            <a:off x="4228733" y="3309739"/>
            <a:ext cx="180000" cy="202502"/>
          </a:xfrm>
          <a:prstGeom prst="rect">
            <a:avLst/>
          </a:prstGeom>
          <a:noFill/>
          <a:ln>
            <a:noFill/>
          </a:ln>
        </p:spPr>
      </p:pic>
      <p:sp>
        <p:nvSpPr>
          <p:cNvPr id="558" name="Google Shape;558;p26"/>
          <p:cNvSpPr/>
          <p:nvPr/>
        </p:nvSpPr>
        <p:spPr>
          <a:xfrm>
            <a:off x="3469721" y="2940397"/>
            <a:ext cx="2179322" cy="306893"/>
          </a:xfrm>
          <a:prstGeom prst="wedgeRoundRectCallout">
            <a:avLst>
              <a:gd fmla="val 32784" name="adj1"/>
              <a:gd fmla="val -44461"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1</a:t>
            </a:r>
            <a:r>
              <a:rPr baseline="30000" lang="fr-FR" sz="601">
                <a:solidFill>
                  <a:srgbClr val="FF0000"/>
                </a:solidFill>
                <a:latin typeface="Arial"/>
                <a:ea typeface="Arial"/>
                <a:cs typeface="Arial"/>
                <a:sym typeface="Arial"/>
              </a:rPr>
              <a:t>er</a:t>
            </a:r>
            <a:r>
              <a:rPr lang="fr-FR" sz="601">
                <a:solidFill>
                  <a:srgbClr val="FF0000"/>
                </a:solidFill>
                <a:latin typeface="Arial"/>
                <a:ea typeface="Arial"/>
                <a:cs typeface="Arial"/>
                <a:sym typeface="Arial"/>
              </a:rPr>
              <a:t> et 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Sur cette combinaison, qui n’est à faire que dans les 22m adverses, 1 à 2 fois par match, deux blocs de saut sont utilisés</a:t>
            </a:r>
            <a:endParaRPr sz="601">
              <a:solidFill>
                <a:schemeClr val="dk1"/>
              </a:solidFill>
              <a:latin typeface="Arial"/>
              <a:ea typeface="Arial"/>
              <a:cs typeface="Arial"/>
              <a:sym typeface="Arial"/>
            </a:endParaRPr>
          </a:p>
        </p:txBody>
      </p:sp>
      <p:pic>
        <p:nvPicPr>
          <p:cNvPr id="559" name="Google Shape;559;p26">
            <a:hlinkClick action="ppaction://hlinksldjump" r:id="rId8"/>
          </p:cNvPr>
          <p:cNvPicPr preferRelativeResize="0"/>
          <p:nvPr/>
        </p:nvPicPr>
        <p:blipFill rotWithShape="1">
          <a:blip r:embed="rId9">
            <a:alphaModFix/>
          </a:blip>
          <a:srcRect b="0" l="0" r="0" t="0"/>
          <a:stretch/>
        </p:blipFill>
        <p:spPr>
          <a:xfrm>
            <a:off x="7735751" y="4101351"/>
            <a:ext cx="373374" cy="436461"/>
          </a:xfrm>
          <a:prstGeom prst="rect">
            <a:avLst/>
          </a:prstGeom>
          <a:noFill/>
          <a:ln>
            <a:noFill/>
          </a:ln>
        </p:spPr>
      </p:pic>
      <p:sp>
        <p:nvSpPr>
          <p:cNvPr id="560" name="Google Shape;560;p26"/>
          <p:cNvSpPr/>
          <p:nvPr/>
        </p:nvSpPr>
        <p:spPr>
          <a:xfrm>
            <a:off x="7698703" y="3499683"/>
            <a:ext cx="431798" cy="386135"/>
          </a:xfrm>
          <a:prstGeom prst="roundRect">
            <a:avLst>
              <a:gd fmla="val 16667" name="adj"/>
            </a:avLst>
          </a:prstGeom>
          <a:solidFill>
            <a:srgbClr val="FFD450"/>
          </a:solidFill>
          <a:ln cap="flat" cmpd="sng" w="2857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fr-FR" sz="1668" u="sng">
                <a:solidFill>
                  <a:schemeClr val="hlink"/>
                </a:solidFill>
                <a:latin typeface="Calibri"/>
                <a:ea typeface="Calibri"/>
                <a:cs typeface="Calibri"/>
                <a:sym typeface="Calibri"/>
                <a:hlinkClick action="ppaction://hlinksldjump" r:id="rId10"/>
              </a:rPr>
              <a:t>TC</a:t>
            </a:r>
            <a:endParaRPr i="1" sz="1668">
              <a:solidFill>
                <a:schemeClr val="lt1"/>
              </a:solidFill>
              <a:latin typeface="Calibri"/>
              <a:ea typeface="Calibri"/>
              <a:cs typeface="Calibri"/>
              <a:sym typeface="Calibri"/>
            </a:endParaRPr>
          </a:p>
        </p:txBody>
      </p:sp>
      <p:pic>
        <p:nvPicPr>
          <p:cNvPr id="561" name="Google Shape;561;p26"/>
          <p:cNvPicPr preferRelativeResize="0"/>
          <p:nvPr/>
        </p:nvPicPr>
        <p:blipFill rotWithShape="1">
          <a:blip r:embed="rId11">
            <a:alphaModFix/>
          </a:blip>
          <a:srcRect b="0" l="0" r="0" t="0"/>
          <a:stretch/>
        </p:blipFill>
        <p:spPr>
          <a:xfrm>
            <a:off x="3429761" y="2500190"/>
            <a:ext cx="180000" cy="180000"/>
          </a:xfrm>
          <a:prstGeom prst="rect">
            <a:avLst/>
          </a:prstGeom>
          <a:noFill/>
          <a:ln>
            <a:noFill/>
          </a:ln>
        </p:spPr>
      </p:pic>
      <p:pic>
        <p:nvPicPr>
          <p:cNvPr id="562" name="Google Shape;562;p26"/>
          <p:cNvPicPr preferRelativeResize="0"/>
          <p:nvPr/>
        </p:nvPicPr>
        <p:blipFill rotWithShape="1">
          <a:blip r:embed="rId11">
            <a:alphaModFix/>
          </a:blip>
          <a:srcRect b="0" l="0" r="0" t="0"/>
          <a:stretch/>
        </p:blipFill>
        <p:spPr>
          <a:xfrm>
            <a:off x="4228149" y="2506912"/>
            <a:ext cx="180000" cy="180000"/>
          </a:xfrm>
          <a:prstGeom prst="rect">
            <a:avLst/>
          </a:prstGeom>
          <a:noFill/>
          <a:ln>
            <a:noFill/>
          </a:ln>
        </p:spPr>
      </p:pic>
      <p:pic>
        <p:nvPicPr>
          <p:cNvPr id="563" name="Google Shape;563;p26"/>
          <p:cNvPicPr preferRelativeResize="0"/>
          <p:nvPr/>
        </p:nvPicPr>
        <p:blipFill rotWithShape="1">
          <a:blip r:embed="rId11">
            <a:alphaModFix/>
          </a:blip>
          <a:srcRect b="0" l="0" r="0" t="0"/>
          <a:stretch/>
        </p:blipFill>
        <p:spPr>
          <a:xfrm>
            <a:off x="3798786" y="2493938"/>
            <a:ext cx="180000" cy="180000"/>
          </a:xfrm>
          <a:prstGeom prst="rect">
            <a:avLst/>
          </a:prstGeom>
          <a:noFill/>
          <a:ln>
            <a:noFill/>
          </a:ln>
        </p:spPr>
      </p:pic>
      <p:pic>
        <p:nvPicPr>
          <p:cNvPr id="564" name="Google Shape;564;p26"/>
          <p:cNvPicPr preferRelativeResize="0"/>
          <p:nvPr/>
        </p:nvPicPr>
        <p:blipFill rotWithShape="1">
          <a:blip r:embed="rId12">
            <a:alphaModFix/>
          </a:blip>
          <a:srcRect b="0" l="0" r="0" t="0"/>
          <a:stretch/>
        </p:blipFill>
        <p:spPr>
          <a:xfrm>
            <a:off x="4642020" y="2503114"/>
            <a:ext cx="180000" cy="202502"/>
          </a:xfrm>
          <a:prstGeom prst="rect">
            <a:avLst/>
          </a:prstGeom>
          <a:noFill/>
          <a:ln>
            <a:noFill/>
          </a:ln>
        </p:spPr>
      </p:pic>
      <p:pic>
        <p:nvPicPr>
          <p:cNvPr id="565" name="Google Shape;565;p26"/>
          <p:cNvPicPr preferRelativeResize="0"/>
          <p:nvPr/>
        </p:nvPicPr>
        <p:blipFill rotWithShape="1">
          <a:blip r:embed="rId11">
            <a:alphaModFix/>
          </a:blip>
          <a:srcRect b="0" l="0" r="0" t="0"/>
          <a:stretch/>
        </p:blipFill>
        <p:spPr>
          <a:xfrm>
            <a:off x="5024761" y="2495376"/>
            <a:ext cx="180000" cy="180000"/>
          </a:xfrm>
          <a:prstGeom prst="rect">
            <a:avLst/>
          </a:prstGeom>
          <a:noFill/>
          <a:ln>
            <a:noFill/>
          </a:ln>
        </p:spPr>
      </p:pic>
      <p:pic>
        <p:nvPicPr>
          <p:cNvPr id="566" name="Google Shape;566;p26"/>
          <p:cNvPicPr preferRelativeResize="0"/>
          <p:nvPr/>
        </p:nvPicPr>
        <p:blipFill rotWithShape="1">
          <a:blip r:embed="rId13">
            <a:alphaModFix/>
          </a:blip>
          <a:srcRect b="0" l="0" r="0" t="0"/>
          <a:stretch/>
        </p:blipFill>
        <p:spPr>
          <a:xfrm>
            <a:off x="1623280" y="2291251"/>
            <a:ext cx="158400" cy="158400"/>
          </a:xfrm>
          <a:prstGeom prst="rect">
            <a:avLst/>
          </a:prstGeom>
          <a:noFill/>
          <a:ln>
            <a:noFill/>
          </a:ln>
        </p:spPr>
      </p:pic>
      <p:pic>
        <p:nvPicPr>
          <p:cNvPr id="567" name="Google Shape;567;p26"/>
          <p:cNvPicPr preferRelativeResize="0"/>
          <p:nvPr/>
        </p:nvPicPr>
        <p:blipFill rotWithShape="1">
          <a:blip r:embed="rId11">
            <a:alphaModFix/>
          </a:blip>
          <a:srcRect b="0" l="0" r="0" t="0"/>
          <a:stretch/>
        </p:blipFill>
        <p:spPr>
          <a:xfrm>
            <a:off x="5531699" y="2502697"/>
            <a:ext cx="180000" cy="180000"/>
          </a:xfrm>
          <a:prstGeom prst="rect">
            <a:avLst/>
          </a:prstGeom>
          <a:noFill/>
          <a:ln>
            <a:noFill/>
          </a:ln>
        </p:spPr>
      </p:pic>
      <p:sp>
        <p:nvSpPr>
          <p:cNvPr id="568" name="Google Shape;568;p26"/>
          <p:cNvSpPr/>
          <p:nvPr/>
        </p:nvSpPr>
        <p:spPr>
          <a:xfrm>
            <a:off x="4676978" y="2933702"/>
            <a:ext cx="1036255" cy="511488"/>
          </a:xfrm>
          <a:prstGeom prst="wedgeRoundRectCallout">
            <a:avLst>
              <a:gd fmla="val -2956" name="adj1"/>
              <a:gd fmla="val -74994"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Composé d’une pilier et de deux sauteuses (dont la joueuse du fond d’alignement).</a:t>
            </a:r>
            <a:endParaRPr sz="601">
              <a:solidFill>
                <a:schemeClr val="dk1"/>
              </a:solidFill>
              <a:latin typeface="Arial"/>
              <a:ea typeface="Arial"/>
              <a:cs typeface="Arial"/>
              <a:sym typeface="Arial"/>
            </a:endParaRPr>
          </a:p>
        </p:txBody>
      </p:sp>
      <p:sp>
        <p:nvSpPr>
          <p:cNvPr id="569" name="Google Shape;569;p26"/>
          <p:cNvSpPr/>
          <p:nvPr/>
        </p:nvSpPr>
        <p:spPr>
          <a:xfrm>
            <a:off x="3397953" y="2911782"/>
            <a:ext cx="1036927" cy="306893"/>
          </a:xfrm>
          <a:prstGeom prst="wedgeRoundRectCallout">
            <a:avLst>
              <a:gd fmla="val 387" name="adj1"/>
              <a:gd fmla="val -86025"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1</a:t>
            </a:r>
            <a:r>
              <a:rPr baseline="30000" lang="fr-FR" sz="601">
                <a:solidFill>
                  <a:srgbClr val="FF0000"/>
                </a:solidFill>
                <a:latin typeface="Arial"/>
                <a:ea typeface="Arial"/>
                <a:cs typeface="Arial"/>
                <a:sym typeface="Arial"/>
              </a:rPr>
              <a:t>er</a:t>
            </a:r>
            <a:r>
              <a:rPr lang="fr-FR" sz="601">
                <a:solidFill>
                  <a:srgbClr val="FF0000"/>
                </a:solidFill>
                <a:latin typeface="Arial"/>
                <a:ea typeface="Arial"/>
                <a:cs typeface="Arial"/>
                <a:sym typeface="Arial"/>
              </a:rPr>
              <a:t> Bloc de saut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Composé de trois sauteuses (dont 2 lift).</a:t>
            </a:r>
            <a:endParaRPr sz="601">
              <a:solidFill>
                <a:schemeClr val="dk1"/>
              </a:solidFill>
              <a:latin typeface="Arial"/>
              <a:ea typeface="Arial"/>
              <a:cs typeface="Arial"/>
              <a:sym typeface="Arial"/>
            </a:endParaRPr>
          </a:p>
        </p:txBody>
      </p:sp>
      <p:pic>
        <p:nvPicPr>
          <p:cNvPr id="570" name="Google Shape;570;p26"/>
          <p:cNvPicPr preferRelativeResize="0"/>
          <p:nvPr/>
        </p:nvPicPr>
        <p:blipFill rotWithShape="1">
          <a:blip r:embed="rId14">
            <a:alphaModFix/>
          </a:blip>
          <a:srcRect b="0" l="0" r="0" t="0"/>
          <a:stretch/>
        </p:blipFill>
        <p:spPr>
          <a:xfrm>
            <a:off x="3122324" y="2495661"/>
            <a:ext cx="180000" cy="202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2000"/>
                                  </p:stCondLst>
                                  <p:childTnLst>
                                    <p:set>
                                      <p:cBhvr>
                                        <p:cTn dur="1" fill="hold">
                                          <p:stCondLst>
                                            <p:cond delay="0"/>
                                          </p:stCondLst>
                                        </p:cTn>
                                        <p:tgtEl>
                                          <p:spTgt spid="5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6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6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5"/>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4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4"/>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4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2"/>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55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46"/>
                                        </p:tgtEl>
                                        <p:attrNameLst>
                                          <p:attrName>style.visibility</p:attrName>
                                        </p:attrNameLst>
                                      </p:cBhvr>
                                      <p:to>
                                        <p:strVal val="hidden"/>
                                      </p:to>
                                    </p:set>
                                  </p:childTnLst>
                                </p:cTn>
                              </p:par>
                              <p:par>
                                <p:cTn fill="hold" nodeType="withEffect" presetClass="entr" presetID="1" presetSubtype="0">
                                  <p:stCondLst>
                                    <p:cond delay="500"/>
                                  </p:stCondLst>
                                  <p:childTnLst>
                                    <p:set>
                                      <p:cBhvr>
                                        <p:cTn dur="1" fill="hold">
                                          <p:stCondLst>
                                            <p:cond delay="0"/>
                                          </p:stCondLst>
                                        </p:cTn>
                                        <p:tgtEl>
                                          <p:spTgt spid="559"/>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5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4" name="Shape 574"/>
        <p:cNvGrpSpPr/>
        <p:nvPr/>
      </p:nvGrpSpPr>
      <p:grpSpPr>
        <a:xfrm>
          <a:off x="0" y="0"/>
          <a:ext cx="0" cy="0"/>
          <a:chOff x="0" y="0"/>
          <a:chExt cx="0" cy="0"/>
        </a:xfrm>
      </p:grpSpPr>
      <p:pic>
        <p:nvPicPr>
          <p:cNvPr id="575" name="Google Shape;575;p27"/>
          <p:cNvPicPr preferRelativeResize="0"/>
          <p:nvPr/>
        </p:nvPicPr>
        <p:blipFill rotWithShape="1">
          <a:blip r:embed="rId3">
            <a:alphaModFix/>
          </a:blip>
          <a:srcRect b="10682" l="0" r="0" t="794"/>
          <a:stretch/>
        </p:blipFill>
        <p:spPr>
          <a:xfrm>
            <a:off x="-1" y="-7256"/>
            <a:ext cx="8621713" cy="4855028"/>
          </a:xfrm>
          <a:prstGeom prst="rect">
            <a:avLst/>
          </a:prstGeom>
          <a:noFill/>
          <a:ln>
            <a:noFill/>
          </a:ln>
        </p:spPr>
      </p:pic>
      <p:sp>
        <p:nvSpPr>
          <p:cNvPr id="576" name="Google Shape;576;p27"/>
          <p:cNvSpPr/>
          <p:nvPr/>
        </p:nvSpPr>
        <p:spPr>
          <a:xfrm>
            <a:off x="1758235" y="2074440"/>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4"/>
              </a:rPr>
              <a:t>TOULOUSE 1</a:t>
            </a:r>
            <a:endParaRPr sz="1500">
              <a:solidFill>
                <a:schemeClr val="lt1"/>
              </a:solidFill>
              <a:latin typeface="Arial"/>
              <a:ea typeface="Arial"/>
              <a:cs typeface="Arial"/>
              <a:sym typeface="Arial"/>
            </a:endParaRPr>
          </a:p>
        </p:txBody>
      </p:sp>
      <p:sp>
        <p:nvSpPr>
          <p:cNvPr id="577" name="Google Shape;577;p27"/>
          <p:cNvSpPr/>
          <p:nvPr/>
        </p:nvSpPr>
        <p:spPr>
          <a:xfrm>
            <a:off x="4437366" y="2074440"/>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5"/>
              </a:rPr>
              <a:t>TOULOUSE 2</a:t>
            </a:r>
            <a:endParaRPr sz="1500">
              <a:solidFill>
                <a:schemeClr val="lt1"/>
              </a:solidFill>
              <a:latin typeface="Arial"/>
              <a:ea typeface="Arial"/>
              <a:cs typeface="Arial"/>
              <a:sym typeface="Arial"/>
            </a:endParaRPr>
          </a:p>
        </p:txBody>
      </p:sp>
      <p:sp>
        <p:nvSpPr>
          <p:cNvPr id="578" name="Google Shape;578;p27"/>
          <p:cNvSpPr/>
          <p:nvPr/>
        </p:nvSpPr>
        <p:spPr>
          <a:xfrm>
            <a:off x="3099820" y="2517135"/>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6"/>
              </a:rPr>
              <a:t>MONTPELLIER</a:t>
            </a:r>
            <a:endParaRPr sz="1500">
              <a:solidFill>
                <a:schemeClr val="lt1"/>
              </a:solidFill>
              <a:latin typeface="Arial"/>
              <a:ea typeface="Arial"/>
              <a:cs typeface="Arial"/>
              <a:sym typeface="Arial"/>
            </a:endParaRPr>
          </a:p>
        </p:txBody>
      </p:sp>
      <p:sp>
        <p:nvSpPr>
          <p:cNvPr id="579" name="Google Shape;579;p27"/>
          <p:cNvSpPr/>
          <p:nvPr/>
        </p:nvSpPr>
        <p:spPr>
          <a:xfrm>
            <a:off x="3100615" y="2959830"/>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7"/>
              </a:rPr>
              <a:t>MOULAGA</a:t>
            </a:r>
            <a:endParaRPr sz="1500">
              <a:solidFill>
                <a:schemeClr val="lt1"/>
              </a:solidFill>
              <a:latin typeface="Arial"/>
              <a:ea typeface="Arial"/>
              <a:cs typeface="Arial"/>
              <a:sym typeface="Arial"/>
            </a:endParaRPr>
          </a:p>
        </p:txBody>
      </p:sp>
      <p:sp>
        <p:nvSpPr>
          <p:cNvPr id="580" name="Google Shape;580;p27"/>
          <p:cNvSpPr/>
          <p:nvPr/>
        </p:nvSpPr>
        <p:spPr>
          <a:xfrm>
            <a:off x="-1" y="4671312"/>
            <a:ext cx="8621713" cy="1800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1" name="Google Shape;581;p27"/>
          <p:cNvSpPr/>
          <p:nvPr/>
        </p:nvSpPr>
        <p:spPr>
          <a:xfrm>
            <a:off x="3099820" y="1056787"/>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8"/>
              </a:rPr>
              <a:t>Touches réduites</a:t>
            </a:r>
            <a:endParaRPr sz="1500">
              <a:solidFill>
                <a:srgbClr val="0070C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id="586" name="Google Shape;586;p28"/>
          <p:cNvPicPr preferRelativeResize="0"/>
          <p:nvPr/>
        </p:nvPicPr>
        <p:blipFill rotWithShape="1">
          <a:blip r:embed="rId3">
            <a:alphaModFix/>
          </a:blip>
          <a:srcRect b="0" l="0" r="0" t="0"/>
          <a:stretch/>
        </p:blipFill>
        <p:spPr>
          <a:xfrm>
            <a:off x="0" y="2330"/>
            <a:ext cx="8621813" cy="4847483"/>
          </a:xfrm>
          <a:prstGeom prst="rect">
            <a:avLst/>
          </a:prstGeom>
          <a:noFill/>
          <a:ln>
            <a:noFill/>
          </a:ln>
        </p:spPr>
      </p:pic>
      <p:pic>
        <p:nvPicPr>
          <p:cNvPr id="587" name="Google Shape;587;p28"/>
          <p:cNvPicPr preferRelativeResize="0"/>
          <p:nvPr/>
        </p:nvPicPr>
        <p:blipFill rotWithShape="1">
          <a:blip r:embed="rId4">
            <a:alphaModFix/>
          </a:blip>
          <a:srcRect b="0" l="0" r="0" t="0"/>
          <a:stretch/>
        </p:blipFill>
        <p:spPr>
          <a:xfrm>
            <a:off x="2696582" y="1972855"/>
            <a:ext cx="136800" cy="136800"/>
          </a:xfrm>
          <a:prstGeom prst="rect">
            <a:avLst/>
          </a:prstGeom>
          <a:noFill/>
          <a:ln>
            <a:noFill/>
          </a:ln>
        </p:spPr>
      </p:pic>
      <p:pic>
        <p:nvPicPr>
          <p:cNvPr id="588" name="Google Shape;588;p28"/>
          <p:cNvPicPr preferRelativeResize="0"/>
          <p:nvPr/>
        </p:nvPicPr>
        <p:blipFill rotWithShape="1">
          <a:blip r:embed="rId5">
            <a:alphaModFix/>
          </a:blip>
          <a:srcRect b="0" l="0" r="0" t="0"/>
          <a:stretch/>
        </p:blipFill>
        <p:spPr>
          <a:xfrm>
            <a:off x="6253130" y="4635032"/>
            <a:ext cx="134399" cy="151200"/>
          </a:xfrm>
          <a:prstGeom prst="rect">
            <a:avLst/>
          </a:prstGeom>
          <a:noFill/>
          <a:ln>
            <a:noFill/>
          </a:ln>
        </p:spPr>
      </p:pic>
      <p:sp>
        <p:nvSpPr>
          <p:cNvPr id="589" name="Google Shape;589;p28"/>
          <p:cNvSpPr/>
          <p:nvPr/>
        </p:nvSpPr>
        <p:spPr>
          <a:xfrm>
            <a:off x="3832855" y="109056"/>
            <a:ext cx="933346" cy="255389"/>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TOULOUSE 1</a:t>
            </a:r>
            <a:endParaRPr sz="900">
              <a:solidFill>
                <a:schemeClr val="lt1"/>
              </a:solidFill>
              <a:latin typeface="Arial"/>
              <a:ea typeface="Arial"/>
              <a:cs typeface="Arial"/>
              <a:sym typeface="Arial"/>
            </a:endParaRPr>
          </a:p>
        </p:txBody>
      </p:sp>
      <p:pic>
        <p:nvPicPr>
          <p:cNvPr id="590" name="Google Shape;590;p28"/>
          <p:cNvPicPr preferRelativeResize="0"/>
          <p:nvPr/>
        </p:nvPicPr>
        <p:blipFill rotWithShape="1">
          <a:blip r:embed="rId6">
            <a:alphaModFix/>
          </a:blip>
          <a:srcRect b="0" l="0" r="0" t="0"/>
          <a:stretch/>
        </p:blipFill>
        <p:spPr>
          <a:xfrm>
            <a:off x="2115093" y="1975756"/>
            <a:ext cx="134399" cy="151200"/>
          </a:xfrm>
          <a:prstGeom prst="rect">
            <a:avLst/>
          </a:prstGeom>
          <a:noFill/>
          <a:ln>
            <a:noFill/>
          </a:ln>
        </p:spPr>
      </p:pic>
      <p:pic>
        <p:nvPicPr>
          <p:cNvPr id="591" name="Google Shape;591;p28"/>
          <p:cNvPicPr preferRelativeResize="0"/>
          <p:nvPr/>
        </p:nvPicPr>
        <p:blipFill rotWithShape="1">
          <a:blip r:embed="rId7">
            <a:alphaModFix/>
          </a:blip>
          <a:srcRect b="0" l="0" r="0" t="0"/>
          <a:stretch/>
        </p:blipFill>
        <p:spPr>
          <a:xfrm>
            <a:off x="2107493" y="1740014"/>
            <a:ext cx="136800" cy="136800"/>
          </a:xfrm>
          <a:prstGeom prst="rect">
            <a:avLst/>
          </a:prstGeom>
          <a:noFill/>
          <a:ln>
            <a:noFill/>
          </a:ln>
        </p:spPr>
      </p:pic>
      <p:pic>
        <p:nvPicPr>
          <p:cNvPr id="592" name="Google Shape;592;p28"/>
          <p:cNvPicPr preferRelativeResize="0"/>
          <p:nvPr/>
        </p:nvPicPr>
        <p:blipFill rotWithShape="1">
          <a:blip r:embed="rId8">
            <a:alphaModFix/>
          </a:blip>
          <a:srcRect b="0" l="0" r="0" t="0"/>
          <a:stretch/>
        </p:blipFill>
        <p:spPr>
          <a:xfrm>
            <a:off x="751873" y="1835367"/>
            <a:ext cx="134399" cy="151200"/>
          </a:xfrm>
          <a:prstGeom prst="rect">
            <a:avLst/>
          </a:prstGeom>
          <a:noFill/>
          <a:ln>
            <a:noFill/>
          </a:ln>
        </p:spPr>
      </p:pic>
      <p:pic>
        <p:nvPicPr>
          <p:cNvPr id="593" name="Google Shape;593;p28"/>
          <p:cNvPicPr preferRelativeResize="0"/>
          <p:nvPr/>
        </p:nvPicPr>
        <p:blipFill rotWithShape="1">
          <a:blip r:embed="rId7">
            <a:alphaModFix/>
          </a:blip>
          <a:srcRect b="0" l="0" r="0" t="0"/>
          <a:stretch/>
        </p:blipFill>
        <p:spPr>
          <a:xfrm>
            <a:off x="2696004" y="1734964"/>
            <a:ext cx="136800" cy="136800"/>
          </a:xfrm>
          <a:prstGeom prst="rect">
            <a:avLst/>
          </a:prstGeom>
          <a:noFill/>
          <a:ln>
            <a:noFill/>
          </a:ln>
        </p:spPr>
      </p:pic>
      <p:pic>
        <p:nvPicPr>
          <p:cNvPr id="594" name="Google Shape;594;p28"/>
          <p:cNvPicPr preferRelativeResize="0"/>
          <p:nvPr/>
        </p:nvPicPr>
        <p:blipFill rotWithShape="1">
          <a:blip r:embed="rId7">
            <a:alphaModFix/>
          </a:blip>
          <a:srcRect b="0" l="0" r="0" t="0"/>
          <a:stretch/>
        </p:blipFill>
        <p:spPr>
          <a:xfrm>
            <a:off x="3260281" y="1758718"/>
            <a:ext cx="136800" cy="136800"/>
          </a:xfrm>
          <a:prstGeom prst="rect">
            <a:avLst/>
          </a:prstGeom>
          <a:noFill/>
          <a:ln>
            <a:noFill/>
          </a:ln>
        </p:spPr>
      </p:pic>
      <p:pic>
        <p:nvPicPr>
          <p:cNvPr id="595" name="Google Shape;595;p28"/>
          <p:cNvPicPr preferRelativeResize="0"/>
          <p:nvPr/>
        </p:nvPicPr>
        <p:blipFill rotWithShape="1">
          <a:blip r:embed="rId7">
            <a:alphaModFix/>
          </a:blip>
          <a:srcRect b="0" l="0" r="0" t="0"/>
          <a:stretch/>
        </p:blipFill>
        <p:spPr>
          <a:xfrm>
            <a:off x="6041370" y="168350"/>
            <a:ext cx="136800" cy="136800"/>
          </a:xfrm>
          <a:prstGeom prst="rect">
            <a:avLst/>
          </a:prstGeom>
          <a:noFill/>
          <a:ln>
            <a:noFill/>
          </a:ln>
        </p:spPr>
      </p:pic>
      <p:pic>
        <p:nvPicPr>
          <p:cNvPr id="596" name="Google Shape;596;p28"/>
          <p:cNvPicPr preferRelativeResize="0"/>
          <p:nvPr/>
        </p:nvPicPr>
        <p:blipFill rotWithShape="1">
          <a:blip r:embed="rId7">
            <a:alphaModFix/>
          </a:blip>
          <a:srcRect b="0" l="0" r="0" t="0"/>
          <a:stretch/>
        </p:blipFill>
        <p:spPr>
          <a:xfrm>
            <a:off x="5314930" y="168350"/>
            <a:ext cx="136800" cy="136800"/>
          </a:xfrm>
          <a:prstGeom prst="rect">
            <a:avLst/>
          </a:prstGeom>
          <a:noFill/>
          <a:ln>
            <a:noFill/>
          </a:ln>
        </p:spPr>
      </p:pic>
      <p:pic>
        <p:nvPicPr>
          <p:cNvPr id="597" name="Google Shape;597;p28"/>
          <p:cNvPicPr preferRelativeResize="0"/>
          <p:nvPr/>
        </p:nvPicPr>
        <p:blipFill rotWithShape="1">
          <a:blip r:embed="rId7">
            <a:alphaModFix/>
          </a:blip>
          <a:srcRect b="0" l="0" r="0" t="0"/>
          <a:stretch/>
        </p:blipFill>
        <p:spPr>
          <a:xfrm>
            <a:off x="3715752" y="1749193"/>
            <a:ext cx="136800" cy="136800"/>
          </a:xfrm>
          <a:prstGeom prst="rect">
            <a:avLst/>
          </a:prstGeom>
          <a:noFill/>
          <a:ln>
            <a:noFill/>
          </a:ln>
        </p:spPr>
      </p:pic>
      <p:pic>
        <p:nvPicPr>
          <p:cNvPr id="598" name="Google Shape;598;p28"/>
          <p:cNvPicPr preferRelativeResize="0"/>
          <p:nvPr/>
        </p:nvPicPr>
        <p:blipFill rotWithShape="1">
          <a:blip r:embed="rId7">
            <a:alphaModFix/>
          </a:blip>
          <a:srcRect b="0" l="0" r="0" t="0"/>
          <a:stretch/>
        </p:blipFill>
        <p:spPr>
          <a:xfrm>
            <a:off x="4249367" y="1740014"/>
            <a:ext cx="136800" cy="136800"/>
          </a:xfrm>
          <a:prstGeom prst="rect">
            <a:avLst/>
          </a:prstGeom>
          <a:noFill/>
          <a:ln>
            <a:noFill/>
          </a:ln>
        </p:spPr>
      </p:pic>
      <p:pic>
        <p:nvPicPr>
          <p:cNvPr id="599" name="Google Shape;599;p28"/>
          <p:cNvPicPr preferRelativeResize="0"/>
          <p:nvPr/>
        </p:nvPicPr>
        <p:blipFill rotWithShape="1">
          <a:blip r:embed="rId7">
            <a:alphaModFix/>
          </a:blip>
          <a:srcRect b="0" l="0" r="0" t="0"/>
          <a:stretch/>
        </p:blipFill>
        <p:spPr>
          <a:xfrm>
            <a:off x="3174556" y="1107100"/>
            <a:ext cx="136800" cy="136800"/>
          </a:xfrm>
          <a:prstGeom prst="rect">
            <a:avLst/>
          </a:prstGeom>
          <a:noFill/>
          <a:ln>
            <a:noFill/>
          </a:ln>
        </p:spPr>
      </p:pic>
      <p:pic>
        <p:nvPicPr>
          <p:cNvPr id="600" name="Google Shape;600;p28"/>
          <p:cNvPicPr preferRelativeResize="0"/>
          <p:nvPr/>
        </p:nvPicPr>
        <p:blipFill rotWithShape="1">
          <a:blip r:embed="rId7">
            <a:alphaModFix/>
          </a:blip>
          <a:srcRect b="0" l="0" r="0" t="0"/>
          <a:stretch/>
        </p:blipFill>
        <p:spPr>
          <a:xfrm>
            <a:off x="1412952" y="1347588"/>
            <a:ext cx="136800" cy="136800"/>
          </a:xfrm>
          <a:prstGeom prst="rect">
            <a:avLst/>
          </a:prstGeom>
          <a:noFill/>
          <a:ln>
            <a:noFill/>
          </a:ln>
        </p:spPr>
      </p:pic>
      <p:sp>
        <p:nvSpPr>
          <p:cNvPr id="601" name="Google Shape;601;p28"/>
          <p:cNvSpPr/>
          <p:nvPr/>
        </p:nvSpPr>
        <p:spPr>
          <a:xfrm rot="-5400000">
            <a:off x="3163929" y="1431727"/>
            <a:ext cx="239922" cy="1311645"/>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pic>
        <p:nvPicPr>
          <p:cNvPr id="602" name="Google Shape;602;p28"/>
          <p:cNvPicPr preferRelativeResize="0"/>
          <p:nvPr/>
        </p:nvPicPr>
        <p:blipFill rotWithShape="1">
          <a:blip r:embed="rId9">
            <a:alphaModFix/>
          </a:blip>
          <a:srcRect b="0" l="0" r="0" t="0"/>
          <a:stretch/>
        </p:blipFill>
        <p:spPr>
          <a:xfrm>
            <a:off x="7698175" y="2204457"/>
            <a:ext cx="432854" cy="432854"/>
          </a:xfrm>
          <a:prstGeom prst="rect">
            <a:avLst/>
          </a:prstGeom>
          <a:noFill/>
          <a:ln>
            <a:noFill/>
          </a:ln>
        </p:spPr>
      </p:pic>
      <p:pic>
        <p:nvPicPr>
          <p:cNvPr id="603" name="Google Shape;603;p28"/>
          <p:cNvPicPr preferRelativeResize="0"/>
          <p:nvPr/>
        </p:nvPicPr>
        <p:blipFill rotWithShape="1">
          <a:blip r:embed="rId4">
            <a:alphaModFix/>
          </a:blip>
          <a:srcRect b="0" l="0" r="0" t="0"/>
          <a:stretch/>
        </p:blipFill>
        <p:spPr>
          <a:xfrm>
            <a:off x="6776361" y="4644613"/>
            <a:ext cx="136800" cy="136800"/>
          </a:xfrm>
          <a:prstGeom prst="rect">
            <a:avLst/>
          </a:prstGeom>
          <a:noFill/>
          <a:ln>
            <a:noFill/>
          </a:ln>
        </p:spPr>
      </p:pic>
      <p:pic>
        <p:nvPicPr>
          <p:cNvPr id="604" name="Google Shape;604;p28"/>
          <p:cNvPicPr preferRelativeResize="0"/>
          <p:nvPr/>
        </p:nvPicPr>
        <p:blipFill rotWithShape="1">
          <a:blip r:embed="rId4">
            <a:alphaModFix/>
          </a:blip>
          <a:srcRect b="0" l="0" r="0" t="0"/>
          <a:stretch/>
        </p:blipFill>
        <p:spPr>
          <a:xfrm>
            <a:off x="4249367" y="1989323"/>
            <a:ext cx="136800" cy="136800"/>
          </a:xfrm>
          <a:prstGeom prst="rect">
            <a:avLst/>
          </a:prstGeom>
          <a:noFill/>
          <a:ln>
            <a:noFill/>
          </a:ln>
        </p:spPr>
      </p:pic>
      <p:pic>
        <p:nvPicPr>
          <p:cNvPr id="605" name="Google Shape;605;p28"/>
          <p:cNvPicPr preferRelativeResize="0"/>
          <p:nvPr/>
        </p:nvPicPr>
        <p:blipFill rotWithShape="1">
          <a:blip r:embed="rId4">
            <a:alphaModFix/>
          </a:blip>
          <a:srcRect b="0" l="0" r="0" t="0"/>
          <a:stretch/>
        </p:blipFill>
        <p:spPr>
          <a:xfrm>
            <a:off x="3715752" y="1982966"/>
            <a:ext cx="136800" cy="136800"/>
          </a:xfrm>
          <a:prstGeom prst="rect">
            <a:avLst/>
          </a:prstGeom>
          <a:noFill/>
          <a:ln>
            <a:noFill/>
          </a:ln>
        </p:spPr>
      </p:pic>
      <p:pic>
        <p:nvPicPr>
          <p:cNvPr id="606" name="Google Shape;606;p28"/>
          <p:cNvPicPr preferRelativeResize="0"/>
          <p:nvPr/>
        </p:nvPicPr>
        <p:blipFill rotWithShape="1">
          <a:blip r:embed="rId4">
            <a:alphaModFix/>
          </a:blip>
          <a:srcRect b="0" l="0" r="0" t="0"/>
          <a:stretch/>
        </p:blipFill>
        <p:spPr>
          <a:xfrm>
            <a:off x="3215490" y="1982123"/>
            <a:ext cx="136800" cy="136800"/>
          </a:xfrm>
          <a:prstGeom prst="rect">
            <a:avLst/>
          </a:prstGeom>
          <a:noFill/>
          <a:ln>
            <a:noFill/>
          </a:ln>
        </p:spPr>
      </p:pic>
      <p:pic>
        <p:nvPicPr>
          <p:cNvPr id="607" name="Google Shape;607;p28"/>
          <p:cNvPicPr preferRelativeResize="0"/>
          <p:nvPr/>
        </p:nvPicPr>
        <p:blipFill rotWithShape="1">
          <a:blip r:embed="rId10">
            <a:alphaModFix/>
          </a:blip>
          <a:srcRect b="0" l="0" r="0" t="0"/>
          <a:stretch/>
        </p:blipFill>
        <p:spPr>
          <a:xfrm>
            <a:off x="6776361" y="4300856"/>
            <a:ext cx="162000" cy="162000"/>
          </a:xfrm>
          <a:prstGeom prst="rect">
            <a:avLst/>
          </a:prstGeom>
          <a:noFill/>
          <a:ln>
            <a:noFill/>
          </a:ln>
        </p:spPr>
      </p:pic>
      <p:pic>
        <p:nvPicPr>
          <p:cNvPr id="608" name="Google Shape;608;p28"/>
          <p:cNvPicPr preferRelativeResize="0"/>
          <p:nvPr/>
        </p:nvPicPr>
        <p:blipFill rotWithShape="1">
          <a:blip r:embed="rId7">
            <a:alphaModFix/>
          </a:blip>
          <a:srcRect b="0" l="0" r="0" t="0"/>
          <a:stretch/>
        </p:blipFill>
        <p:spPr>
          <a:xfrm>
            <a:off x="6652161" y="168350"/>
            <a:ext cx="136800" cy="136800"/>
          </a:xfrm>
          <a:prstGeom prst="rect">
            <a:avLst/>
          </a:prstGeom>
          <a:noFill/>
          <a:ln>
            <a:noFill/>
          </a:ln>
        </p:spPr>
      </p:pic>
      <p:pic>
        <p:nvPicPr>
          <p:cNvPr id="609" name="Google Shape;609;p28"/>
          <p:cNvPicPr preferRelativeResize="0"/>
          <p:nvPr/>
        </p:nvPicPr>
        <p:blipFill rotWithShape="1">
          <a:blip r:embed="rId11">
            <a:alphaModFix/>
          </a:blip>
          <a:srcRect b="0" l="0" r="0" t="0"/>
          <a:stretch/>
        </p:blipFill>
        <p:spPr>
          <a:xfrm>
            <a:off x="860310" y="1839680"/>
            <a:ext cx="108000" cy="108000"/>
          </a:xfrm>
          <a:prstGeom prst="rect">
            <a:avLst/>
          </a:prstGeom>
          <a:noFill/>
          <a:ln>
            <a:noFill/>
          </a:ln>
        </p:spPr>
      </p:pic>
      <p:pic>
        <p:nvPicPr>
          <p:cNvPr id="610" name="Google Shape;610;p28"/>
          <p:cNvPicPr preferRelativeResize="0"/>
          <p:nvPr/>
        </p:nvPicPr>
        <p:blipFill rotWithShape="1">
          <a:blip r:embed="rId12">
            <a:alphaModFix/>
          </a:blip>
          <a:srcRect b="0" l="0" r="0" t="0"/>
          <a:stretch/>
        </p:blipFill>
        <p:spPr>
          <a:xfrm>
            <a:off x="3204856" y="2487965"/>
            <a:ext cx="134399" cy="151200"/>
          </a:xfrm>
          <a:prstGeom prst="rect">
            <a:avLst/>
          </a:prstGeom>
          <a:noFill/>
          <a:ln>
            <a:noFill/>
          </a:ln>
        </p:spPr>
      </p:pic>
      <p:pic>
        <p:nvPicPr>
          <p:cNvPr id="611" name="Google Shape;611;p28">
            <a:hlinkClick action="ppaction://hlinksldjump" r:id="rId13"/>
          </p:cNvPr>
          <p:cNvPicPr preferRelativeResize="0"/>
          <p:nvPr/>
        </p:nvPicPr>
        <p:blipFill rotWithShape="1">
          <a:blip r:embed="rId14">
            <a:alphaModFix/>
          </a:blip>
          <a:srcRect b="0" l="0" r="0" t="0"/>
          <a:stretch/>
        </p:blipFill>
        <p:spPr>
          <a:xfrm>
            <a:off x="7735751" y="4101351"/>
            <a:ext cx="373374" cy="436461"/>
          </a:xfrm>
          <a:prstGeom prst="rect">
            <a:avLst/>
          </a:prstGeom>
          <a:noFill/>
          <a:ln>
            <a:noFill/>
          </a:ln>
        </p:spPr>
      </p:pic>
      <p:sp>
        <p:nvSpPr>
          <p:cNvPr id="612" name="Google Shape;612;p28"/>
          <p:cNvSpPr/>
          <p:nvPr/>
        </p:nvSpPr>
        <p:spPr>
          <a:xfrm>
            <a:off x="7694869" y="3499683"/>
            <a:ext cx="439466" cy="386135"/>
          </a:xfrm>
          <a:prstGeom prst="roundRect">
            <a:avLst>
              <a:gd fmla="val 16667" name="adj"/>
            </a:avLst>
          </a:prstGeom>
          <a:solidFill>
            <a:srgbClr val="FFD450"/>
          </a:solidFill>
          <a:ln cap="flat" cmpd="sng" w="2857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fr-FR" sz="1668" u="sng">
                <a:solidFill>
                  <a:schemeClr val="hlink"/>
                </a:solidFill>
                <a:latin typeface="Calibri"/>
                <a:ea typeface="Calibri"/>
                <a:cs typeface="Calibri"/>
                <a:sym typeface="Calibri"/>
                <a:hlinkClick action="ppaction://hlinksldjump" r:id="rId15"/>
              </a:rPr>
              <a:t>TR</a:t>
            </a:r>
            <a:endParaRPr i="1" sz="1668">
              <a:solidFill>
                <a:schemeClr val="lt1"/>
              </a:solidFill>
              <a:latin typeface="Calibri"/>
              <a:ea typeface="Calibri"/>
              <a:cs typeface="Calibri"/>
              <a:sym typeface="Calibri"/>
            </a:endParaRPr>
          </a:p>
        </p:txBody>
      </p:sp>
      <p:sp>
        <p:nvSpPr>
          <p:cNvPr id="613" name="Google Shape;613;p28"/>
          <p:cNvSpPr/>
          <p:nvPr/>
        </p:nvSpPr>
        <p:spPr>
          <a:xfrm>
            <a:off x="1278493" y="2670364"/>
            <a:ext cx="2061576" cy="716083"/>
          </a:xfrm>
          <a:prstGeom prst="wedgeRoundRectCallout">
            <a:avLst>
              <a:gd fmla="val 43024" name="adj1"/>
              <a:gd fmla="val -129008"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sauteuse saute sur place rapidement après l’annonce pour ne pas laisser le temps à l’alignement adverse de se placer.</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Elle passe l’épaule pour s’imposer.</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lift (porteuses) suivent le déplacement de la sauteuse et l’aident à s’imposer dans l’alignement.  </a:t>
            </a:r>
            <a:endParaRPr/>
          </a:p>
        </p:txBody>
      </p:sp>
      <p:sp>
        <p:nvSpPr>
          <p:cNvPr id="614" name="Google Shape;614;p28"/>
          <p:cNvSpPr/>
          <p:nvPr/>
        </p:nvSpPr>
        <p:spPr>
          <a:xfrm>
            <a:off x="3346309" y="2695656"/>
            <a:ext cx="2061576" cy="511488"/>
          </a:xfrm>
          <a:prstGeom prst="wedgeRoundRectCallout">
            <a:avLst>
              <a:gd fmla="val -46301" name="adj1"/>
              <a:gd fmla="val -15756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réceptionné, la sauteuse (toujours en haut) passe la balle à sa relayeuse [9].</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L’idéal étant de lui donner dans sa course donc sur son extérieur pour faciliter sa réception et sa passe pour la 10. </a:t>
            </a:r>
            <a:endParaRPr/>
          </a:p>
        </p:txBody>
      </p:sp>
      <p:sp>
        <p:nvSpPr>
          <p:cNvPr id="615" name="Google Shape;615;p28"/>
          <p:cNvSpPr/>
          <p:nvPr/>
        </p:nvSpPr>
        <p:spPr>
          <a:xfrm>
            <a:off x="1249780" y="2672947"/>
            <a:ext cx="2061576" cy="306893"/>
          </a:xfrm>
          <a:prstGeom prst="wedgeRoundRectCallout">
            <a:avLst>
              <a:gd fmla="val 42716" name="adj1"/>
              <a:gd fmla="val -206807"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la touche terminée (quand la 9 a fait la passe à la 10), le bloc de saut se replace côté fermé.</a:t>
            </a:r>
            <a:endParaRPr/>
          </a:p>
        </p:txBody>
      </p:sp>
      <p:sp>
        <p:nvSpPr>
          <p:cNvPr id="616" name="Google Shape;616;p28"/>
          <p:cNvSpPr/>
          <p:nvPr/>
        </p:nvSpPr>
        <p:spPr>
          <a:xfrm>
            <a:off x="797372" y="1400940"/>
            <a:ext cx="3628578" cy="409190"/>
          </a:xfrm>
          <a:prstGeom prst="wedgeRoundRectCallout">
            <a:avLst>
              <a:gd fmla="val 18383" name="adj1"/>
              <a:gd fmla="val -2058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Les joueuses non-utilisées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talonneuse, la 1</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joueuse et la dernière joueuse de l’alignement ne faisant pas partie du bloc de saut doivent se placer rapidement dans la zone de rencontre préalablement annoncée (cf. mouvement général).</a:t>
            </a:r>
            <a:endParaRPr/>
          </a:p>
        </p:txBody>
      </p:sp>
      <p:sp>
        <p:nvSpPr>
          <p:cNvPr id="617" name="Google Shape;617;p28"/>
          <p:cNvSpPr/>
          <p:nvPr/>
        </p:nvSpPr>
        <p:spPr>
          <a:xfrm>
            <a:off x="1289881" y="2665724"/>
            <a:ext cx="2038800" cy="306893"/>
          </a:xfrm>
          <a:prstGeom prst="wedgeRoundRectCallout">
            <a:avLst>
              <a:gd fmla="val 43843" name="adj1"/>
              <a:gd fmla="val -187933"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 bloc de saut se situe sur les 3 joueuses au centre de l’alignement.</a:t>
            </a:r>
            <a:endParaRPr/>
          </a:p>
        </p:txBody>
      </p:sp>
      <p:sp>
        <p:nvSpPr>
          <p:cNvPr id="618" name="Google Shape;618;p28"/>
          <p:cNvSpPr/>
          <p:nvPr/>
        </p:nvSpPr>
        <p:spPr>
          <a:xfrm>
            <a:off x="461952" y="2335027"/>
            <a:ext cx="2038800" cy="306893"/>
          </a:xfrm>
          <a:prstGeom prst="wedgeRoundRectCallout">
            <a:avLst>
              <a:gd fmla="val 32631" name="adj1"/>
              <a:gd fmla="val -10309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Pilier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Sur cette annonce réduite à 5, une des deux piliers se place en lift au début de l’alignement.</a:t>
            </a:r>
            <a:endParaRPr/>
          </a:p>
        </p:txBody>
      </p:sp>
      <p:sp>
        <p:nvSpPr>
          <p:cNvPr id="619" name="Google Shape;619;p28"/>
          <p:cNvSpPr/>
          <p:nvPr/>
        </p:nvSpPr>
        <p:spPr>
          <a:xfrm>
            <a:off x="4034066" y="4418434"/>
            <a:ext cx="2038800" cy="306893"/>
          </a:xfrm>
          <a:prstGeom prst="wedgeRoundRectCallout">
            <a:avLst>
              <a:gd fmla="val 56925" name="adj1"/>
              <a:gd fmla="val 25187"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Pilier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seconde pilier se met à disposition de sa 10 tout comme la 8</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avant.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1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1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1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01"/>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14"/>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6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1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1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0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pic>
        <p:nvPicPr>
          <p:cNvPr id="624" name="Google Shape;624;p29"/>
          <p:cNvPicPr preferRelativeResize="0"/>
          <p:nvPr/>
        </p:nvPicPr>
        <p:blipFill rotWithShape="1">
          <a:blip r:embed="rId3">
            <a:alphaModFix/>
          </a:blip>
          <a:srcRect b="0" l="0" r="0" t="0"/>
          <a:stretch/>
        </p:blipFill>
        <p:spPr>
          <a:xfrm>
            <a:off x="0" y="2330"/>
            <a:ext cx="8621813" cy="4847483"/>
          </a:xfrm>
          <a:prstGeom prst="rect">
            <a:avLst/>
          </a:prstGeom>
          <a:noFill/>
          <a:ln>
            <a:noFill/>
          </a:ln>
        </p:spPr>
      </p:pic>
      <p:sp>
        <p:nvSpPr>
          <p:cNvPr id="625" name="Google Shape;625;p29"/>
          <p:cNvSpPr/>
          <p:nvPr/>
        </p:nvSpPr>
        <p:spPr>
          <a:xfrm rot="-5400000">
            <a:off x="3671929" y="1431727"/>
            <a:ext cx="239922" cy="1311645"/>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sp>
        <p:nvSpPr>
          <p:cNvPr id="626" name="Google Shape;626;p29"/>
          <p:cNvSpPr/>
          <p:nvPr/>
        </p:nvSpPr>
        <p:spPr>
          <a:xfrm>
            <a:off x="4034066" y="4418434"/>
            <a:ext cx="2038800" cy="409190"/>
          </a:xfrm>
          <a:prstGeom prst="wedgeRoundRectCallout">
            <a:avLst>
              <a:gd fmla="val 56925" name="adj1"/>
              <a:gd fmla="val 25187"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Pilier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seconde pilier se met à disposition de sa 10 tout comme la 8</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avant. Elles se mettent dans le dos de leur 10 ou devant la 1</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centre pour une </a:t>
            </a:r>
            <a:r>
              <a:rPr b="1" lang="fr-FR" sz="601">
                <a:solidFill>
                  <a:schemeClr val="dk1"/>
                </a:solidFill>
                <a:latin typeface="Arial"/>
                <a:ea typeface="Arial"/>
                <a:cs typeface="Arial"/>
                <a:sym typeface="Arial"/>
              </a:rPr>
              <a:t>10</a:t>
            </a:r>
            <a:r>
              <a:rPr lang="fr-FR" sz="601">
                <a:solidFill>
                  <a:schemeClr val="dk1"/>
                </a:solidFill>
                <a:latin typeface="Arial"/>
                <a:ea typeface="Arial"/>
                <a:cs typeface="Arial"/>
                <a:sym typeface="Arial"/>
              </a:rPr>
              <a:t>+.</a:t>
            </a:r>
            <a:endParaRPr sz="601">
              <a:solidFill>
                <a:schemeClr val="dk1"/>
              </a:solidFill>
              <a:latin typeface="Arial"/>
              <a:ea typeface="Arial"/>
              <a:cs typeface="Arial"/>
              <a:sym typeface="Arial"/>
            </a:endParaRPr>
          </a:p>
        </p:txBody>
      </p:sp>
      <p:pic>
        <p:nvPicPr>
          <p:cNvPr id="627" name="Google Shape;627;p29"/>
          <p:cNvPicPr preferRelativeResize="0"/>
          <p:nvPr/>
        </p:nvPicPr>
        <p:blipFill rotWithShape="1">
          <a:blip r:embed="rId4">
            <a:alphaModFix/>
          </a:blip>
          <a:srcRect b="0" l="0" r="0" t="0"/>
          <a:stretch/>
        </p:blipFill>
        <p:spPr>
          <a:xfrm>
            <a:off x="2696582" y="1972855"/>
            <a:ext cx="136800" cy="136800"/>
          </a:xfrm>
          <a:prstGeom prst="rect">
            <a:avLst/>
          </a:prstGeom>
          <a:noFill/>
          <a:ln>
            <a:noFill/>
          </a:ln>
        </p:spPr>
      </p:pic>
      <p:pic>
        <p:nvPicPr>
          <p:cNvPr id="628" name="Google Shape;628;p29"/>
          <p:cNvPicPr preferRelativeResize="0"/>
          <p:nvPr/>
        </p:nvPicPr>
        <p:blipFill rotWithShape="1">
          <a:blip r:embed="rId5">
            <a:alphaModFix/>
          </a:blip>
          <a:srcRect b="0" l="0" r="0" t="0"/>
          <a:stretch/>
        </p:blipFill>
        <p:spPr>
          <a:xfrm>
            <a:off x="6253130" y="4635032"/>
            <a:ext cx="134399" cy="151200"/>
          </a:xfrm>
          <a:prstGeom prst="rect">
            <a:avLst/>
          </a:prstGeom>
          <a:noFill/>
          <a:ln>
            <a:noFill/>
          </a:ln>
        </p:spPr>
      </p:pic>
      <p:sp>
        <p:nvSpPr>
          <p:cNvPr id="629" name="Google Shape;629;p29"/>
          <p:cNvSpPr/>
          <p:nvPr/>
        </p:nvSpPr>
        <p:spPr>
          <a:xfrm>
            <a:off x="3832854" y="109056"/>
            <a:ext cx="933347" cy="255389"/>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TOULOUSE 2</a:t>
            </a:r>
            <a:endParaRPr sz="900">
              <a:solidFill>
                <a:schemeClr val="lt1"/>
              </a:solidFill>
              <a:latin typeface="Arial"/>
              <a:ea typeface="Arial"/>
              <a:cs typeface="Arial"/>
              <a:sym typeface="Arial"/>
            </a:endParaRPr>
          </a:p>
        </p:txBody>
      </p:sp>
      <p:pic>
        <p:nvPicPr>
          <p:cNvPr id="630" name="Google Shape;630;p29"/>
          <p:cNvPicPr preferRelativeResize="0"/>
          <p:nvPr/>
        </p:nvPicPr>
        <p:blipFill rotWithShape="1">
          <a:blip r:embed="rId6">
            <a:alphaModFix/>
          </a:blip>
          <a:srcRect b="0" l="0" r="0" t="0"/>
          <a:stretch/>
        </p:blipFill>
        <p:spPr>
          <a:xfrm>
            <a:off x="2115093" y="1975756"/>
            <a:ext cx="134399" cy="151200"/>
          </a:xfrm>
          <a:prstGeom prst="rect">
            <a:avLst/>
          </a:prstGeom>
          <a:noFill/>
          <a:ln>
            <a:noFill/>
          </a:ln>
        </p:spPr>
      </p:pic>
      <p:pic>
        <p:nvPicPr>
          <p:cNvPr id="631" name="Google Shape;631;p29"/>
          <p:cNvPicPr preferRelativeResize="0"/>
          <p:nvPr/>
        </p:nvPicPr>
        <p:blipFill rotWithShape="1">
          <a:blip r:embed="rId7">
            <a:alphaModFix/>
          </a:blip>
          <a:srcRect b="0" l="0" r="0" t="0"/>
          <a:stretch/>
        </p:blipFill>
        <p:spPr>
          <a:xfrm>
            <a:off x="2107493" y="1740014"/>
            <a:ext cx="136800" cy="136800"/>
          </a:xfrm>
          <a:prstGeom prst="rect">
            <a:avLst/>
          </a:prstGeom>
          <a:noFill/>
          <a:ln>
            <a:noFill/>
          </a:ln>
        </p:spPr>
      </p:pic>
      <p:pic>
        <p:nvPicPr>
          <p:cNvPr id="632" name="Google Shape;632;p29"/>
          <p:cNvPicPr preferRelativeResize="0"/>
          <p:nvPr/>
        </p:nvPicPr>
        <p:blipFill rotWithShape="1">
          <a:blip r:embed="rId8">
            <a:alphaModFix/>
          </a:blip>
          <a:srcRect b="0" l="0" r="0" t="0"/>
          <a:stretch/>
        </p:blipFill>
        <p:spPr>
          <a:xfrm>
            <a:off x="751873" y="1835367"/>
            <a:ext cx="134399" cy="151200"/>
          </a:xfrm>
          <a:prstGeom prst="rect">
            <a:avLst/>
          </a:prstGeom>
          <a:noFill/>
          <a:ln>
            <a:noFill/>
          </a:ln>
        </p:spPr>
      </p:pic>
      <p:pic>
        <p:nvPicPr>
          <p:cNvPr id="633" name="Google Shape;633;p29"/>
          <p:cNvPicPr preferRelativeResize="0"/>
          <p:nvPr/>
        </p:nvPicPr>
        <p:blipFill rotWithShape="1">
          <a:blip r:embed="rId7">
            <a:alphaModFix/>
          </a:blip>
          <a:srcRect b="0" l="0" r="0" t="0"/>
          <a:stretch/>
        </p:blipFill>
        <p:spPr>
          <a:xfrm>
            <a:off x="2696004" y="1734964"/>
            <a:ext cx="136800" cy="136800"/>
          </a:xfrm>
          <a:prstGeom prst="rect">
            <a:avLst/>
          </a:prstGeom>
          <a:noFill/>
          <a:ln>
            <a:noFill/>
          </a:ln>
        </p:spPr>
      </p:pic>
      <p:pic>
        <p:nvPicPr>
          <p:cNvPr id="634" name="Google Shape;634;p29"/>
          <p:cNvPicPr preferRelativeResize="0"/>
          <p:nvPr/>
        </p:nvPicPr>
        <p:blipFill rotWithShape="1">
          <a:blip r:embed="rId7">
            <a:alphaModFix/>
          </a:blip>
          <a:srcRect b="0" l="0" r="0" t="0"/>
          <a:stretch/>
        </p:blipFill>
        <p:spPr>
          <a:xfrm>
            <a:off x="3260281" y="1758718"/>
            <a:ext cx="136800" cy="136800"/>
          </a:xfrm>
          <a:prstGeom prst="rect">
            <a:avLst/>
          </a:prstGeom>
          <a:noFill/>
          <a:ln>
            <a:noFill/>
          </a:ln>
        </p:spPr>
      </p:pic>
      <p:pic>
        <p:nvPicPr>
          <p:cNvPr id="635" name="Google Shape;635;p29"/>
          <p:cNvPicPr preferRelativeResize="0"/>
          <p:nvPr/>
        </p:nvPicPr>
        <p:blipFill rotWithShape="1">
          <a:blip r:embed="rId7">
            <a:alphaModFix/>
          </a:blip>
          <a:srcRect b="0" l="0" r="0" t="0"/>
          <a:stretch/>
        </p:blipFill>
        <p:spPr>
          <a:xfrm>
            <a:off x="6041370" y="168350"/>
            <a:ext cx="136800" cy="136800"/>
          </a:xfrm>
          <a:prstGeom prst="rect">
            <a:avLst/>
          </a:prstGeom>
          <a:noFill/>
          <a:ln>
            <a:noFill/>
          </a:ln>
        </p:spPr>
      </p:pic>
      <p:pic>
        <p:nvPicPr>
          <p:cNvPr id="636" name="Google Shape;636;p29"/>
          <p:cNvPicPr preferRelativeResize="0"/>
          <p:nvPr/>
        </p:nvPicPr>
        <p:blipFill rotWithShape="1">
          <a:blip r:embed="rId7">
            <a:alphaModFix/>
          </a:blip>
          <a:srcRect b="0" l="0" r="0" t="0"/>
          <a:stretch/>
        </p:blipFill>
        <p:spPr>
          <a:xfrm>
            <a:off x="5314930" y="168350"/>
            <a:ext cx="136800" cy="136800"/>
          </a:xfrm>
          <a:prstGeom prst="rect">
            <a:avLst/>
          </a:prstGeom>
          <a:noFill/>
          <a:ln>
            <a:noFill/>
          </a:ln>
        </p:spPr>
      </p:pic>
      <p:pic>
        <p:nvPicPr>
          <p:cNvPr id="637" name="Google Shape;637;p29"/>
          <p:cNvPicPr preferRelativeResize="0"/>
          <p:nvPr/>
        </p:nvPicPr>
        <p:blipFill rotWithShape="1">
          <a:blip r:embed="rId7">
            <a:alphaModFix/>
          </a:blip>
          <a:srcRect b="0" l="0" r="0" t="0"/>
          <a:stretch/>
        </p:blipFill>
        <p:spPr>
          <a:xfrm>
            <a:off x="3731627" y="1749193"/>
            <a:ext cx="136800" cy="136800"/>
          </a:xfrm>
          <a:prstGeom prst="rect">
            <a:avLst/>
          </a:prstGeom>
          <a:noFill/>
          <a:ln>
            <a:noFill/>
          </a:ln>
        </p:spPr>
      </p:pic>
      <p:pic>
        <p:nvPicPr>
          <p:cNvPr id="638" name="Google Shape;638;p29"/>
          <p:cNvPicPr preferRelativeResize="0"/>
          <p:nvPr/>
        </p:nvPicPr>
        <p:blipFill rotWithShape="1">
          <a:blip r:embed="rId7">
            <a:alphaModFix/>
          </a:blip>
          <a:srcRect b="0" l="0" r="0" t="0"/>
          <a:stretch/>
        </p:blipFill>
        <p:spPr>
          <a:xfrm>
            <a:off x="4249367" y="1740014"/>
            <a:ext cx="136800" cy="136800"/>
          </a:xfrm>
          <a:prstGeom prst="rect">
            <a:avLst/>
          </a:prstGeom>
          <a:noFill/>
          <a:ln>
            <a:noFill/>
          </a:ln>
        </p:spPr>
      </p:pic>
      <p:pic>
        <p:nvPicPr>
          <p:cNvPr id="639" name="Google Shape;639;p29"/>
          <p:cNvPicPr preferRelativeResize="0"/>
          <p:nvPr/>
        </p:nvPicPr>
        <p:blipFill rotWithShape="1">
          <a:blip r:embed="rId7">
            <a:alphaModFix/>
          </a:blip>
          <a:srcRect b="0" l="0" r="0" t="0"/>
          <a:stretch/>
        </p:blipFill>
        <p:spPr>
          <a:xfrm>
            <a:off x="3174556" y="1107100"/>
            <a:ext cx="136800" cy="136800"/>
          </a:xfrm>
          <a:prstGeom prst="rect">
            <a:avLst/>
          </a:prstGeom>
          <a:noFill/>
          <a:ln>
            <a:noFill/>
          </a:ln>
        </p:spPr>
      </p:pic>
      <p:pic>
        <p:nvPicPr>
          <p:cNvPr id="640" name="Google Shape;640;p29"/>
          <p:cNvPicPr preferRelativeResize="0"/>
          <p:nvPr/>
        </p:nvPicPr>
        <p:blipFill rotWithShape="1">
          <a:blip r:embed="rId7">
            <a:alphaModFix/>
          </a:blip>
          <a:srcRect b="0" l="0" r="0" t="0"/>
          <a:stretch/>
        </p:blipFill>
        <p:spPr>
          <a:xfrm>
            <a:off x="1412952" y="1347588"/>
            <a:ext cx="136800" cy="136800"/>
          </a:xfrm>
          <a:prstGeom prst="rect">
            <a:avLst/>
          </a:prstGeom>
          <a:noFill/>
          <a:ln>
            <a:noFill/>
          </a:ln>
        </p:spPr>
      </p:pic>
      <p:pic>
        <p:nvPicPr>
          <p:cNvPr id="641" name="Google Shape;641;p29"/>
          <p:cNvPicPr preferRelativeResize="0"/>
          <p:nvPr/>
        </p:nvPicPr>
        <p:blipFill rotWithShape="1">
          <a:blip r:embed="rId9">
            <a:alphaModFix/>
          </a:blip>
          <a:srcRect b="0" l="0" r="0" t="0"/>
          <a:stretch/>
        </p:blipFill>
        <p:spPr>
          <a:xfrm>
            <a:off x="7698175" y="2204457"/>
            <a:ext cx="432854" cy="432854"/>
          </a:xfrm>
          <a:prstGeom prst="rect">
            <a:avLst/>
          </a:prstGeom>
          <a:noFill/>
          <a:ln>
            <a:noFill/>
          </a:ln>
        </p:spPr>
      </p:pic>
      <p:pic>
        <p:nvPicPr>
          <p:cNvPr id="642" name="Google Shape;642;p29"/>
          <p:cNvPicPr preferRelativeResize="0"/>
          <p:nvPr/>
        </p:nvPicPr>
        <p:blipFill rotWithShape="1">
          <a:blip r:embed="rId4">
            <a:alphaModFix/>
          </a:blip>
          <a:srcRect b="0" l="0" r="0" t="0"/>
          <a:stretch/>
        </p:blipFill>
        <p:spPr>
          <a:xfrm>
            <a:off x="6776361" y="4644613"/>
            <a:ext cx="136800" cy="136800"/>
          </a:xfrm>
          <a:prstGeom prst="rect">
            <a:avLst/>
          </a:prstGeom>
          <a:noFill/>
          <a:ln>
            <a:noFill/>
          </a:ln>
        </p:spPr>
      </p:pic>
      <p:pic>
        <p:nvPicPr>
          <p:cNvPr id="643" name="Google Shape;643;p29"/>
          <p:cNvPicPr preferRelativeResize="0"/>
          <p:nvPr/>
        </p:nvPicPr>
        <p:blipFill rotWithShape="1">
          <a:blip r:embed="rId4">
            <a:alphaModFix/>
          </a:blip>
          <a:srcRect b="0" l="0" r="0" t="0"/>
          <a:stretch/>
        </p:blipFill>
        <p:spPr>
          <a:xfrm>
            <a:off x="4249367" y="1989323"/>
            <a:ext cx="136800" cy="136800"/>
          </a:xfrm>
          <a:prstGeom prst="rect">
            <a:avLst/>
          </a:prstGeom>
          <a:noFill/>
          <a:ln>
            <a:noFill/>
          </a:ln>
        </p:spPr>
      </p:pic>
      <p:pic>
        <p:nvPicPr>
          <p:cNvPr id="644" name="Google Shape;644;p29"/>
          <p:cNvPicPr preferRelativeResize="0"/>
          <p:nvPr/>
        </p:nvPicPr>
        <p:blipFill rotWithShape="1">
          <a:blip r:embed="rId4">
            <a:alphaModFix/>
          </a:blip>
          <a:srcRect b="0" l="0" r="0" t="0"/>
          <a:stretch/>
        </p:blipFill>
        <p:spPr>
          <a:xfrm>
            <a:off x="3715752" y="1982966"/>
            <a:ext cx="136800" cy="136800"/>
          </a:xfrm>
          <a:prstGeom prst="rect">
            <a:avLst/>
          </a:prstGeom>
          <a:noFill/>
          <a:ln>
            <a:noFill/>
          </a:ln>
        </p:spPr>
      </p:pic>
      <p:pic>
        <p:nvPicPr>
          <p:cNvPr id="645" name="Google Shape;645;p29"/>
          <p:cNvPicPr preferRelativeResize="0"/>
          <p:nvPr/>
        </p:nvPicPr>
        <p:blipFill rotWithShape="1">
          <a:blip r:embed="rId4">
            <a:alphaModFix/>
          </a:blip>
          <a:srcRect b="0" l="0" r="0" t="0"/>
          <a:stretch/>
        </p:blipFill>
        <p:spPr>
          <a:xfrm>
            <a:off x="3215490" y="1982123"/>
            <a:ext cx="136800" cy="136800"/>
          </a:xfrm>
          <a:prstGeom prst="rect">
            <a:avLst/>
          </a:prstGeom>
          <a:noFill/>
          <a:ln>
            <a:noFill/>
          </a:ln>
        </p:spPr>
      </p:pic>
      <p:pic>
        <p:nvPicPr>
          <p:cNvPr id="646" name="Google Shape;646;p29"/>
          <p:cNvPicPr preferRelativeResize="0"/>
          <p:nvPr/>
        </p:nvPicPr>
        <p:blipFill rotWithShape="1">
          <a:blip r:embed="rId10">
            <a:alphaModFix/>
          </a:blip>
          <a:srcRect b="0" l="0" r="0" t="0"/>
          <a:stretch/>
        </p:blipFill>
        <p:spPr>
          <a:xfrm>
            <a:off x="6776361" y="4300856"/>
            <a:ext cx="162000" cy="162000"/>
          </a:xfrm>
          <a:prstGeom prst="rect">
            <a:avLst/>
          </a:prstGeom>
          <a:noFill/>
          <a:ln>
            <a:noFill/>
          </a:ln>
        </p:spPr>
      </p:pic>
      <p:pic>
        <p:nvPicPr>
          <p:cNvPr id="647" name="Google Shape;647;p29"/>
          <p:cNvPicPr preferRelativeResize="0"/>
          <p:nvPr/>
        </p:nvPicPr>
        <p:blipFill rotWithShape="1">
          <a:blip r:embed="rId7">
            <a:alphaModFix/>
          </a:blip>
          <a:srcRect b="0" l="0" r="0" t="0"/>
          <a:stretch/>
        </p:blipFill>
        <p:spPr>
          <a:xfrm>
            <a:off x="6652161" y="168350"/>
            <a:ext cx="136800" cy="136800"/>
          </a:xfrm>
          <a:prstGeom prst="rect">
            <a:avLst/>
          </a:prstGeom>
          <a:noFill/>
          <a:ln>
            <a:noFill/>
          </a:ln>
        </p:spPr>
      </p:pic>
      <p:pic>
        <p:nvPicPr>
          <p:cNvPr id="648" name="Google Shape;648;p29"/>
          <p:cNvPicPr preferRelativeResize="0"/>
          <p:nvPr/>
        </p:nvPicPr>
        <p:blipFill rotWithShape="1">
          <a:blip r:embed="rId11">
            <a:alphaModFix/>
          </a:blip>
          <a:srcRect b="0" l="0" r="0" t="0"/>
          <a:stretch/>
        </p:blipFill>
        <p:spPr>
          <a:xfrm>
            <a:off x="860310" y="1839680"/>
            <a:ext cx="108000" cy="108000"/>
          </a:xfrm>
          <a:prstGeom prst="rect">
            <a:avLst/>
          </a:prstGeom>
          <a:noFill/>
          <a:ln>
            <a:noFill/>
          </a:ln>
        </p:spPr>
      </p:pic>
      <p:pic>
        <p:nvPicPr>
          <p:cNvPr id="649" name="Google Shape;649;p29"/>
          <p:cNvPicPr preferRelativeResize="0"/>
          <p:nvPr/>
        </p:nvPicPr>
        <p:blipFill rotWithShape="1">
          <a:blip r:embed="rId12">
            <a:alphaModFix/>
          </a:blip>
          <a:srcRect b="0" l="0" r="0" t="0"/>
          <a:stretch/>
        </p:blipFill>
        <p:spPr>
          <a:xfrm>
            <a:off x="3204856" y="2487965"/>
            <a:ext cx="134399" cy="151200"/>
          </a:xfrm>
          <a:prstGeom prst="rect">
            <a:avLst/>
          </a:prstGeom>
          <a:noFill/>
          <a:ln>
            <a:noFill/>
          </a:ln>
        </p:spPr>
      </p:pic>
      <p:pic>
        <p:nvPicPr>
          <p:cNvPr id="650" name="Google Shape;650;p29">
            <a:hlinkClick action="ppaction://hlinksldjump" r:id="rId13"/>
          </p:cNvPr>
          <p:cNvPicPr preferRelativeResize="0"/>
          <p:nvPr/>
        </p:nvPicPr>
        <p:blipFill rotWithShape="1">
          <a:blip r:embed="rId14">
            <a:alphaModFix/>
          </a:blip>
          <a:srcRect b="0" l="0" r="0" t="0"/>
          <a:stretch/>
        </p:blipFill>
        <p:spPr>
          <a:xfrm>
            <a:off x="7735751" y="4101351"/>
            <a:ext cx="373374" cy="436461"/>
          </a:xfrm>
          <a:prstGeom prst="rect">
            <a:avLst/>
          </a:prstGeom>
          <a:noFill/>
          <a:ln>
            <a:noFill/>
          </a:ln>
        </p:spPr>
      </p:pic>
      <p:sp>
        <p:nvSpPr>
          <p:cNvPr id="651" name="Google Shape;651;p29"/>
          <p:cNvSpPr/>
          <p:nvPr/>
        </p:nvSpPr>
        <p:spPr>
          <a:xfrm>
            <a:off x="7694869" y="3499683"/>
            <a:ext cx="439466" cy="386135"/>
          </a:xfrm>
          <a:prstGeom prst="roundRect">
            <a:avLst>
              <a:gd fmla="val 16667" name="adj"/>
            </a:avLst>
          </a:prstGeom>
          <a:solidFill>
            <a:srgbClr val="FFD450"/>
          </a:solidFill>
          <a:ln cap="flat" cmpd="sng" w="2857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fr-FR" sz="1668" u="sng">
                <a:solidFill>
                  <a:schemeClr val="hlink"/>
                </a:solidFill>
                <a:latin typeface="Calibri"/>
                <a:ea typeface="Calibri"/>
                <a:cs typeface="Calibri"/>
                <a:sym typeface="Calibri"/>
                <a:hlinkClick action="ppaction://hlinksldjump" r:id="rId15"/>
              </a:rPr>
              <a:t>TR</a:t>
            </a:r>
            <a:endParaRPr i="1" sz="1668">
              <a:solidFill>
                <a:schemeClr val="lt1"/>
              </a:solidFill>
              <a:latin typeface="Calibri"/>
              <a:ea typeface="Calibri"/>
              <a:cs typeface="Calibri"/>
              <a:sym typeface="Calibri"/>
            </a:endParaRPr>
          </a:p>
        </p:txBody>
      </p:sp>
      <p:sp>
        <p:nvSpPr>
          <p:cNvPr id="652" name="Google Shape;652;p29"/>
          <p:cNvSpPr/>
          <p:nvPr/>
        </p:nvSpPr>
        <p:spPr>
          <a:xfrm>
            <a:off x="1972490" y="2832156"/>
            <a:ext cx="2061576" cy="716083"/>
          </a:xfrm>
          <a:prstGeom prst="wedgeRoundRectCallout">
            <a:avLst>
              <a:gd fmla="val 34708" name="adj1"/>
              <a:gd fmla="val -148517"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sauteuse saute sur place rapidement après l’annonce pour ne pas laisser le temps à l’alignement adverse de se placer.</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Elle passe l’épaule pour s’imposer.</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lift (porteuses) suivent le déplacement de la sauteuse et l’aident à s’imposer dans l’alignement.  </a:t>
            </a:r>
            <a:endParaRPr/>
          </a:p>
        </p:txBody>
      </p:sp>
      <p:sp>
        <p:nvSpPr>
          <p:cNvPr id="653" name="Google Shape;653;p29"/>
          <p:cNvSpPr/>
          <p:nvPr/>
        </p:nvSpPr>
        <p:spPr>
          <a:xfrm>
            <a:off x="4048194" y="2757553"/>
            <a:ext cx="2061576" cy="511488"/>
          </a:xfrm>
          <a:prstGeom prst="wedgeRoundRectCallout">
            <a:avLst>
              <a:gd fmla="val -59122" name="adj1"/>
              <a:gd fmla="val -176650"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réceptionné, la sauteuse (toujours en haut) passe la balle à sa relayeuse [9].</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L’idéal étant de lui donner dans sa course donc sur son extérieur pour faciliter sa réception et sa passe pour la 10. </a:t>
            </a:r>
            <a:endParaRPr/>
          </a:p>
        </p:txBody>
      </p:sp>
      <p:sp>
        <p:nvSpPr>
          <p:cNvPr id="654" name="Google Shape;654;p29"/>
          <p:cNvSpPr/>
          <p:nvPr/>
        </p:nvSpPr>
        <p:spPr>
          <a:xfrm>
            <a:off x="1722576" y="2658333"/>
            <a:ext cx="2061576" cy="306893"/>
          </a:xfrm>
          <a:prstGeom prst="wedgeRoundRectCallout">
            <a:avLst>
              <a:gd fmla="val 43487" name="adj1"/>
              <a:gd fmla="val -21922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la touche terminée (quand la 9 a fait la passe à la 10), le bloc de saut se replace côté fermé.</a:t>
            </a:r>
            <a:endParaRPr/>
          </a:p>
        </p:txBody>
      </p:sp>
      <p:sp>
        <p:nvSpPr>
          <p:cNvPr id="655" name="Google Shape;655;p29"/>
          <p:cNvSpPr/>
          <p:nvPr/>
        </p:nvSpPr>
        <p:spPr>
          <a:xfrm>
            <a:off x="797372" y="1400940"/>
            <a:ext cx="3628578" cy="306893"/>
          </a:xfrm>
          <a:prstGeom prst="wedgeRoundRectCallout">
            <a:avLst>
              <a:gd fmla="val 18383" name="adj1"/>
              <a:gd fmla="val -2058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Les joueuses non-utilisées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talonneuse et les 2 joueuses de l’alignement ne faisant pas partie du bloc de saut doivent se placer rapidement dans la zone de rencontre préalablement annoncée (cf. mouvement général).</a:t>
            </a:r>
            <a:endParaRPr/>
          </a:p>
        </p:txBody>
      </p:sp>
      <p:sp>
        <p:nvSpPr>
          <p:cNvPr id="656" name="Google Shape;656;p29"/>
          <p:cNvSpPr/>
          <p:nvPr/>
        </p:nvSpPr>
        <p:spPr>
          <a:xfrm>
            <a:off x="3712414" y="2590581"/>
            <a:ext cx="2038800" cy="306893"/>
          </a:xfrm>
          <a:prstGeom prst="wedgeRoundRectCallout">
            <a:avLst>
              <a:gd fmla="val -44300" name="adj1"/>
              <a:gd fmla="val -17344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 bloc de saut se situe sur les 3 joueuses situées au fond de l’alignement.</a:t>
            </a:r>
            <a:endParaRPr/>
          </a:p>
        </p:txBody>
      </p:sp>
      <p:sp>
        <p:nvSpPr>
          <p:cNvPr id="657" name="Google Shape;657;p29"/>
          <p:cNvSpPr/>
          <p:nvPr/>
        </p:nvSpPr>
        <p:spPr>
          <a:xfrm>
            <a:off x="461952" y="2335027"/>
            <a:ext cx="2038800" cy="306893"/>
          </a:xfrm>
          <a:prstGeom prst="wedgeRoundRectCallout">
            <a:avLst>
              <a:gd fmla="val 32631" name="adj1"/>
              <a:gd fmla="val -10309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Pilier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Sur cette annonce réduite à 5, une des deux piliers se place en lift au début de l’alignement.</a:t>
            </a:r>
            <a:endParaRPr/>
          </a:p>
        </p:txBody>
      </p:sp>
      <p:sp>
        <p:nvSpPr>
          <p:cNvPr id="658" name="Google Shape;658;p29"/>
          <p:cNvSpPr/>
          <p:nvPr/>
        </p:nvSpPr>
        <p:spPr>
          <a:xfrm>
            <a:off x="4613365" y="2102781"/>
            <a:ext cx="2061576" cy="511488"/>
          </a:xfrm>
          <a:prstGeom prst="wedgeRoundRectCallout">
            <a:avLst>
              <a:gd fmla="val -61085" name="adj1"/>
              <a:gd fmla="val -4282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joueuse de l’alignement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Après avoir fait un appel de balle devant pour attirer la défense et dès que le ballon est lancé par la talon, la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joueuse de l’alignement va couvrir le fond de celui-ci afin d’anticiper un éventuel lobe.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6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2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5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5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25"/>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6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5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53"/>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6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5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4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pic>
        <p:nvPicPr>
          <p:cNvPr id="663" name="Google Shape;663;p30"/>
          <p:cNvPicPr preferRelativeResize="0"/>
          <p:nvPr/>
        </p:nvPicPr>
        <p:blipFill rotWithShape="1">
          <a:blip r:embed="rId3">
            <a:alphaModFix/>
          </a:blip>
          <a:srcRect b="0" l="0" r="0" t="0"/>
          <a:stretch/>
        </p:blipFill>
        <p:spPr>
          <a:xfrm>
            <a:off x="0" y="2330"/>
            <a:ext cx="8621813" cy="4847483"/>
          </a:xfrm>
          <a:prstGeom prst="rect">
            <a:avLst/>
          </a:prstGeom>
          <a:noFill/>
          <a:ln>
            <a:noFill/>
          </a:ln>
        </p:spPr>
      </p:pic>
      <p:sp>
        <p:nvSpPr>
          <p:cNvPr id="664" name="Google Shape;664;p30"/>
          <p:cNvSpPr/>
          <p:nvPr/>
        </p:nvSpPr>
        <p:spPr>
          <a:xfrm rot="-5400000">
            <a:off x="2359071" y="1669864"/>
            <a:ext cx="239922" cy="775992"/>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sp>
        <p:nvSpPr>
          <p:cNvPr id="665" name="Google Shape;665;p30"/>
          <p:cNvSpPr/>
          <p:nvPr/>
        </p:nvSpPr>
        <p:spPr>
          <a:xfrm rot="-5400000">
            <a:off x="4156355" y="1908087"/>
            <a:ext cx="239922" cy="299273"/>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sp>
        <p:nvSpPr>
          <p:cNvPr id="666" name="Google Shape;666;p30"/>
          <p:cNvSpPr/>
          <p:nvPr/>
        </p:nvSpPr>
        <p:spPr>
          <a:xfrm>
            <a:off x="448398" y="2295693"/>
            <a:ext cx="2038800" cy="306893"/>
          </a:xfrm>
          <a:prstGeom prst="wedgeRoundRectCallout">
            <a:avLst>
              <a:gd fmla="val 35123" name="adj1"/>
              <a:gd fmla="val -10930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Pilier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Sur cette annonce réduite à 5, une des deux piliers se place en lift au début de l’alignement.</a:t>
            </a:r>
            <a:endParaRPr/>
          </a:p>
        </p:txBody>
      </p:sp>
      <p:grpSp>
        <p:nvGrpSpPr>
          <p:cNvPr id="667" name="Google Shape;667;p30"/>
          <p:cNvGrpSpPr/>
          <p:nvPr/>
        </p:nvGrpSpPr>
        <p:grpSpPr>
          <a:xfrm>
            <a:off x="2389538" y="2751366"/>
            <a:ext cx="2038800" cy="306893"/>
            <a:chOff x="2389538" y="2735491"/>
            <a:chExt cx="2038800" cy="306893"/>
          </a:xfrm>
        </p:grpSpPr>
        <p:sp>
          <p:nvSpPr>
            <p:cNvPr id="668" name="Google Shape;668;p30"/>
            <p:cNvSpPr/>
            <p:nvPr/>
          </p:nvSpPr>
          <p:spPr>
            <a:xfrm>
              <a:off x="2389538" y="2735491"/>
              <a:ext cx="2038800" cy="306893"/>
            </a:xfrm>
            <a:prstGeom prst="wedgeRoundRectCallout">
              <a:avLst>
                <a:gd fmla="val 41885" name="adj1"/>
                <a:gd fmla="val -23499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 bloc de saut se situe sur les 3 joueuses situées au fond de l’alignement.</a:t>
              </a:r>
              <a:endParaRPr/>
            </a:p>
          </p:txBody>
        </p:sp>
        <p:sp>
          <p:nvSpPr>
            <p:cNvPr id="669" name="Google Shape;669;p30"/>
            <p:cNvSpPr/>
            <p:nvPr/>
          </p:nvSpPr>
          <p:spPr>
            <a:xfrm>
              <a:off x="2389538" y="2735491"/>
              <a:ext cx="2038800" cy="306893"/>
            </a:xfrm>
            <a:prstGeom prst="wedgeRoundRectCallout">
              <a:avLst>
                <a:gd fmla="val -42844" name="adj1"/>
                <a:gd fmla="val -235361"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 bloc de saut est constitué des deux 1</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joueuses de l’alignement et de la dernière qui sera la sauteuse.</a:t>
              </a:r>
              <a:endParaRPr/>
            </a:p>
          </p:txBody>
        </p:sp>
        <p:cxnSp>
          <p:nvCxnSpPr>
            <p:cNvPr id="670" name="Google Shape;670;p30"/>
            <p:cNvCxnSpPr/>
            <p:nvPr/>
          </p:nvCxnSpPr>
          <p:spPr>
            <a:xfrm>
              <a:off x="3590924" y="2735491"/>
              <a:ext cx="493200" cy="0"/>
            </a:xfrm>
            <a:prstGeom prst="straightConnector1">
              <a:avLst/>
            </a:prstGeom>
            <a:noFill/>
            <a:ln cap="flat" cmpd="sng" w="9525">
              <a:solidFill>
                <a:schemeClr val="lt1"/>
              </a:solidFill>
              <a:prstDash val="solid"/>
              <a:miter lim="800000"/>
              <a:headEnd len="sm" w="sm" type="none"/>
              <a:tailEnd len="sm" w="sm" type="none"/>
            </a:ln>
          </p:spPr>
        </p:cxnSp>
      </p:grpSp>
      <p:sp>
        <p:nvSpPr>
          <p:cNvPr id="671" name="Google Shape;671;p30"/>
          <p:cNvSpPr/>
          <p:nvPr/>
        </p:nvSpPr>
        <p:spPr>
          <a:xfrm>
            <a:off x="2622642" y="2734836"/>
            <a:ext cx="2061576" cy="511488"/>
          </a:xfrm>
          <a:prstGeom prst="wedgeRoundRectCallout">
            <a:avLst>
              <a:gd fmla="val -59122" name="adj1"/>
              <a:gd fmla="val -176650"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réceptionné, la sauteuse (toujours en haut) passe la balle à sa relayeuse [9].</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L’idéal étant de lui donner dans sa course donc sur son extérieur pour faciliter sa réception et sa passe pour la 10. </a:t>
            </a:r>
            <a:endParaRPr/>
          </a:p>
        </p:txBody>
      </p:sp>
      <p:sp>
        <p:nvSpPr>
          <p:cNvPr id="672" name="Google Shape;672;p30"/>
          <p:cNvSpPr/>
          <p:nvPr/>
        </p:nvSpPr>
        <p:spPr>
          <a:xfrm>
            <a:off x="435350" y="2646137"/>
            <a:ext cx="2061576" cy="306893"/>
          </a:xfrm>
          <a:prstGeom prst="wedgeRoundRectCallout">
            <a:avLst>
              <a:gd fmla="val 43487" name="adj1"/>
              <a:gd fmla="val -21922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la touche terminée (quand la 9 a fait la passe à la 10), le bloc de saut se replace côté fermé.</a:t>
            </a:r>
            <a:endParaRPr/>
          </a:p>
        </p:txBody>
      </p:sp>
      <p:sp>
        <p:nvSpPr>
          <p:cNvPr id="673" name="Google Shape;673;p30"/>
          <p:cNvSpPr/>
          <p:nvPr/>
        </p:nvSpPr>
        <p:spPr>
          <a:xfrm>
            <a:off x="3922792" y="2302814"/>
            <a:ext cx="2061576" cy="306893"/>
          </a:xfrm>
          <a:prstGeom prst="wedgeRoundRectCallout">
            <a:avLst>
              <a:gd fmla="val -38292" name="adj1"/>
              <a:gd fmla="val -101178"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3 dernières joueuses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Dans un 1</a:t>
            </a:r>
            <a:r>
              <a:rPr baseline="30000" lang="fr-FR" sz="601">
                <a:solidFill>
                  <a:schemeClr val="dk1"/>
                </a:solidFill>
                <a:latin typeface="Arial"/>
                <a:ea typeface="Arial"/>
                <a:cs typeface="Arial"/>
                <a:sym typeface="Arial"/>
              </a:rPr>
              <a:t>er</a:t>
            </a:r>
            <a:r>
              <a:rPr lang="fr-FR" sz="601">
                <a:solidFill>
                  <a:schemeClr val="dk1"/>
                </a:solidFill>
                <a:latin typeface="Arial"/>
                <a:ea typeface="Arial"/>
                <a:cs typeface="Arial"/>
                <a:sym typeface="Arial"/>
              </a:rPr>
              <a:t> temps le bloc du fond fait un appel en fond d’alignement pour attirer le bloc de saut adverse.</a:t>
            </a:r>
            <a:endParaRPr/>
          </a:p>
        </p:txBody>
      </p:sp>
      <p:sp>
        <p:nvSpPr>
          <p:cNvPr id="674" name="Google Shape;674;p30"/>
          <p:cNvSpPr/>
          <p:nvPr/>
        </p:nvSpPr>
        <p:spPr>
          <a:xfrm>
            <a:off x="4034066" y="4418434"/>
            <a:ext cx="2038800" cy="409190"/>
          </a:xfrm>
          <a:prstGeom prst="wedgeRoundRectCallout">
            <a:avLst>
              <a:gd fmla="val 56925" name="adj1"/>
              <a:gd fmla="val 25187"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Pilier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seconde pilier se met à disposition de sa 10 tout comme la 8</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avant. Elles se mettent dans le dos de leur 10 ou devant la 1</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centre pour une </a:t>
            </a:r>
            <a:r>
              <a:rPr b="1" lang="fr-FR" sz="601">
                <a:solidFill>
                  <a:schemeClr val="dk1"/>
                </a:solidFill>
                <a:latin typeface="Arial"/>
                <a:ea typeface="Arial"/>
                <a:cs typeface="Arial"/>
                <a:sym typeface="Arial"/>
              </a:rPr>
              <a:t>10</a:t>
            </a:r>
            <a:r>
              <a:rPr lang="fr-FR" sz="601">
                <a:solidFill>
                  <a:schemeClr val="dk1"/>
                </a:solidFill>
                <a:latin typeface="Arial"/>
                <a:ea typeface="Arial"/>
                <a:cs typeface="Arial"/>
                <a:sym typeface="Arial"/>
              </a:rPr>
              <a:t>+.</a:t>
            </a:r>
            <a:endParaRPr sz="601">
              <a:solidFill>
                <a:schemeClr val="dk1"/>
              </a:solidFill>
              <a:latin typeface="Arial"/>
              <a:ea typeface="Arial"/>
              <a:cs typeface="Arial"/>
              <a:sym typeface="Arial"/>
            </a:endParaRPr>
          </a:p>
        </p:txBody>
      </p:sp>
      <p:pic>
        <p:nvPicPr>
          <p:cNvPr id="675" name="Google Shape;675;p30"/>
          <p:cNvPicPr preferRelativeResize="0"/>
          <p:nvPr/>
        </p:nvPicPr>
        <p:blipFill rotWithShape="1">
          <a:blip r:embed="rId4">
            <a:alphaModFix/>
          </a:blip>
          <a:srcRect b="0" l="0" r="0" t="0"/>
          <a:stretch/>
        </p:blipFill>
        <p:spPr>
          <a:xfrm>
            <a:off x="2696582" y="1972855"/>
            <a:ext cx="136800" cy="136800"/>
          </a:xfrm>
          <a:prstGeom prst="rect">
            <a:avLst/>
          </a:prstGeom>
          <a:noFill/>
          <a:ln>
            <a:noFill/>
          </a:ln>
        </p:spPr>
      </p:pic>
      <p:pic>
        <p:nvPicPr>
          <p:cNvPr id="676" name="Google Shape;676;p30"/>
          <p:cNvPicPr preferRelativeResize="0"/>
          <p:nvPr/>
        </p:nvPicPr>
        <p:blipFill rotWithShape="1">
          <a:blip r:embed="rId5">
            <a:alphaModFix/>
          </a:blip>
          <a:srcRect b="0" l="0" r="0" t="0"/>
          <a:stretch/>
        </p:blipFill>
        <p:spPr>
          <a:xfrm>
            <a:off x="6253130" y="4635032"/>
            <a:ext cx="134399" cy="151200"/>
          </a:xfrm>
          <a:prstGeom prst="rect">
            <a:avLst/>
          </a:prstGeom>
          <a:noFill/>
          <a:ln>
            <a:noFill/>
          </a:ln>
        </p:spPr>
      </p:pic>
      <p:sp>
        <p:nvSpPr>
          <p:cNvPr id="677" name="Google Shape;677;p30"/>
          <p:cNvSpPr/>
          <p:nvPr/>
        </p:nvSpPr>
        <p:spPr>
          <a:xfrm>
            <a:off x="3790371" y="109056"/>
            <a:ext cx="1018315" cy="255389"/>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MONTPELLIER</a:t>
            </a:r>
            <a:endParaRPr sz="900">
              <a:solidFill>
                <a:schemeClr val="lt1"/>
              </a:solidFill>
              <a:latin typeface="Arial"/>
              <a:ea typeface="Arial"/>
              <a:cs typeface="Arial"/>
              <a:sym typeface="Arial"/>
            </a:endParaRPr>
          </a:p>
        </p:txBody>
      </p:sp>
      <p:pic>
        <p:nvPicPr>
          <p:cNvPr id="678" name="Google Shape;678;p30"/>
          <p:cNvPicPr preferRelativeResize="0"/>
          <p:nvPr/>
        </p:nvPicPr>
        <p:blipFill rotWithShape="1">
          <a:blip r:embed="rId6">
            <a:alphaModFix/>
          </a:blip>
          <a:srcRect b="0" l="0" r="0" t="0"/>
          <a:stretch/>
        </p:blipFill>
        <p:spPr>
          <a:xfrm>
            <a:off x="2115093" y="1975756"/>
            <a:ext cx="134399" cy="151200"/>
          </a:xfrm>
          <a:prstGeom prst="rect">
            <a:avLst/>
          </a:prstGeom>
          <a:noFill/>
          <a:ln>
            <a:noFill/>
          </a:ln>
        </p:spPr>
      </p:pic>
      <p:pic>
        <p:nvPicPr>
          <p:cNvPr id="679" name="Google Shape;679;p30"/>
          <p:cNvPicPr preferRelativeResize="0"/>
          <p:nvPr/>
        </p:nvPicPr>
        <p:blipFill rotWithShape="1">
          <a:blip r:embed="rId7">
            <a:alphaModFix/>
          </a:blip>
          <a:srcRect b="0" l="0" r="0" t="0"/>
          <a:stretch/>
        </p:blipFill>
        <p:spPr>
          <a:xfrm>
            <a:off x="2107493" y="1740014"/>
            <a:ext cx="136800" cy="136800"/>
          </a:xfrm>
          <a:prstGeom prst="rect">
            <a:avLst/>
          </a:prstGeom>
          <a:noFill/>
          <a:ln>
            <a:noFill/>
          </a:ln>
        </p:spPr>
      </p:pic>
      <p:pic>
        <p:nvPicPr>
          <p:cNvPr id="680" name="Google Shape;680;p30"/>
          <p:cNvPicPr preferRelativeResize="0"/>
          <p:nvPr/>
        </p:nvPicPr>
        <p:blipFill rotWithShape="1">
          <a:blip r:embed="rId8">
            <a:alphaModFix/>
          </a:blip>
          <a:srcRect b="0" l="0" r="0" t="0"/>
          <a:stretch/>
        </p:blipFill>
        <p:spPr>
          <a:xfrm>
            <a:off x="751873" y="1835367"/>
            <a:ext cx="134399" cy="151200"/>
          </a:xfrm>
          <a:prstGeom prst="rect">
            <a:avLst/>
          </a:prstGeom>
          <a:noFill/>
          <a:ln>
            <a:noFill/>
          </a:ln>
        </p:spPr>
      </p:pic>
      <p:pic>
        <p:nvPicPr>
          <p:cNvPr id="681" name="Google Shape;681;p30"/>
          <p:cNvPicPr preferRelativeResize="0"/>
          <p:nvPr/>
        </p:nvPicPr>
        <p:blipFill rotWithShape="1">
          <a:blip r:embed="rId7">
            <a:alphaModFix/>
          </a:blip>
          <a:srcRect b="0" l="0" r="0" t="0"/>
          <a:stretch/>
        </p:blipFill>
        <p:spPr>
          <a:xfrm>
            <a:off x="2696004" y="1734964"/>
            <a:ext cx="136800" cy="136800"/>
          </a:xfrm>
          <a:prstGeom prst="rect">
            <a:avLst/>
          </a:prstGeom>
          <a:noFill/>
          <a:ln>
            <a:noFill/>
          </a:ln>
        </p:spPr>
      </p:pic>
      <p:pic>
        <p:nvPicPr>
          <p:cNvPr id="682" name="Google Shape;682;p30"/>
          <p:cNvPicPr preferRelativeResize="0"/>
          <p:nvPr/>
        </p:nvPicPr>
        <p:blipFill rotWithShape="1">
          <a:blip r:embed="rId7">
            <a:alphaModFix/>
          </a:blip>
          <a:srcRect b="0" l="0" r="0" t="0"/>
          <a:stretch/>
        </p:blipFill>
        <p:spPr>
          <a:xfrm>
            <a:off x="3260281" y="1758718"/>
            <a:ext cx="136800" cy="136800"/>
          </a:xfrm>
          <a:prstGeom prst="rect">
            <a:avLst/>
          </a:prstGeom>
          <a:noFill/>
          <a:ln>
            <a:noFill/>
          </a:ln>
        </p:spPr>
      </p:pic>
      <p:pic>
        <p:nvPicPr>
          <p:cNvPr id="683" name="Google Shape;683;p30"/>
          <p:cNvPicPr preferRelativeResize="0"/>
          <p:nvPr/>
        </p:nvPicPr>
        <p:blipFill rotWithShape="1">
          <a:blip r:embed="rId7">
            <a:alphaModFix/>
          </a:blip>
          <a:srcRect b="0" l="0" r="0" t="0"/>
          <a:stretch/>
        </p:blipFill>
        <p:spPr>
          <a:xfrm>
            <a:off x="6041370" y="168350"/>
            <a:ext cx="136800" cy="136800"/>
          </a:xfrm>
          <a:prstGeom prst="rect">
            <a:avLst/>
          </a:prstGeom>
          <a:noFill/>
          <a:ln>
            <a:noFill/>
          </a:ln>
        </p:spPr>
      </p:pic>
      <p:pic>
        <p:nvPicPr>
          <p:cNvPr id="684" name="Google Shape;684;p30"/>
          <p:cNvPicPr preferRelativeResize="0"/>
          <p:nvPr/>
        </p:nvPicPr>
        <p:blipFill rotWithShape="1">
          <a:blip r:embed="rId7">
            <a:alphaModFix/>
          </a:blip>
          <a:srcRect b="0" l="0" r="0" t="0"/>
          <a:stretch/>
        </p:blipFill>
        <p:spPr>
          <a:xfrm>
            <a:off x="5314930" y="168350"/>
            <a:ext cx="136800" cy="136800"/>
          </a:xfrm>
          <a:prstGeom prst="rect">
            <a:avLst/>
          </a:prstGeom>
          <a:noFill/>
          <a:ln>
            <a:noFill/>
          </a:ln>
        </p:spPr>
      </p:pic>
      <p:pic>
        <p:nvPicPr>
          <p:cNvPr id="685" name="Google Shape;685;p30"/>
          <p:cNvPicPr preferRelativeResize="0"/>
          <p:nvPr/>
        </p:nvPicPr>
        <p:blipFill rotWithShape="1">
          <a:blip r:embed="rId7">
            <a:alphaModFix/>
          </a:blip>
          <a:srcRect b="0" l="0" r="0" t="0"/>
          <a:stretch/>
        </p:blipFill>
        <p:spPr>
          <a:xfrm>
            <a:off x="3731627" y="1749193"/>
            <a:ext cx="136800" cy="136800"/>
          </a:xfrm>
          <a:prstGeom prst="rect">
            <a:avLst/>
          </a:prstGeom>
          <a:noFill/>
          <a:ln>
            <a:noFill/>
          </a:ln>
        </p:spPr>
      </p:pic>
      <p:pic>
        <p:nvPicPr>
          <p:cNvPr id="686" name="Google Shape;686;p30"/>
          <p:cNvPicPr preferRelativeResize="0"/>
          <p:nvPr/>
        </p:nvPicPr>
        <p:blipFill rotWithShape="1">
          <a:blip r:embed="rId7">
            <a:alphaModFix/>
          </a:blip>
          <a:srcRect b="0" l="0" r="0" t="0"/>
          <a:stretch/>
        </p:blipFill>
        <p:spPr>
          <a:xfrm>
            <a:off x="4249367" y="1740014"/>
            <a:ext cx="136800" cy="136800"/>
          </a:xfrm>
          <a:prstGeom prst="rect">
            <a:avLst/>
          </a:prstGeom>
          <a:noFill/>
          <a:ln>
            <a:noFill/>
          </a:ln>
        </p:spPr>
      </p:pic>
      <p:pic>
        <p:nvPicPr>
          <p:cNvPr id="687" name="Google Shape;687;p30"/>
          <p:cNvPicPr preferRelativeResize="0"/>
          <p:nvPr/>
        </p:nvPicPr>
        <p:blipFill rotWithShape="1">
          <a:blip r:embed="rId7">
            <a:alphaModFix/>
          </a:blip>
          <a:srcRect b="0" l="0" r="0" t="0"/>
          <a:stretch/>
        </p:blipFill>
        <p:spPr>
          <a:xfrm>
            <a:off x="3174556" y="1107100"/>
            <a:ext cx="136800" cy="136800"/>
          </a:xfrm>
          <a:prstGeom prst="rect">
            <a:avLst/>
          </a:prstGeom>
          <a:noFill/>
          <a:ln>
            <a:noFill/>
          </a:ln>
        </p:spPr>
      </p:pic>
      <p:pic>
        <p:nvPicPr>
          <p:cNvPr id="688" name="Google Shape;688;p30"/>
          <p:cNvPicPr preferRelativeResize="0"/>
          <p:nvPr/>
        </p:nvPicPr>
        <p:blipFill rotWithShape="1">
          <a:blip r:embed="rId7">
            <a:alphaModFix/>
          </a:blip>
          <a:srcRect b="0" l="0" r="0" t="0"/>
          <a:stretch/>
        </p:blipFill>
        <p:spPr>
          <a:xfrm>
            <a:off x="1412952" y="1347588"/>
            <a:ext cx="136800" cy="136800"/>
          </a:xfrm>
          <a:prstGeom prst="rect">
            <a:avLst/>
          </a:prstGeom>
          <a:noFill/>
          <a:ln>
            <a:noFill/>
          </a:ln>
        </p:spPr>
      </p:pic>
      <p:pic>
        <p:nvPicPr>
          <p:cNvPr id="689" name="Google Shape;689;p30"/>
          <p:cNvPicPr preferRelativeResize="0"/>
          <p:nvPr/>
        </p:nvPicPr>
        <p:blipFill rotWithShape="1">
          <a:blip r:embed="rId9">
            <a:alphaModFix/>
          </a:blip>
          <a:srcRect b="0" l="0" r="0" t="0"/>
          <a:stretch/>
        </p:blipFill>
        <p:spPr>
          <a:xfrm>
            <a:off x="7698175" y="2204457"/>
            <a:ext cx="432854" cy="432854"/>
          </a:xfrm>
          <a:prstGeom prst="rect">
            <a:avLst/>
          </a:prstGeom>
          <a:noFill/>
          <a:ln>
            <a:noFill/>
          </a:ln>
        </p:spPr>
      </p:pic>
      <p:pic>
        <p:nvPicPr>
          <p:cNvPr id="690" name="Google Shape;690;p30"/>
          <p:cNvPicPr preferRelativeResize="0"/>
          <p:nvPr/>
        </p:nvPicPr>
        <p:blipFill rotWithShape="1">
          <a:blip r:embed="rId4">
            <a:alphaModFix/>
          </a:blip>
          <a:srcRect b="0" l="0" r="0" t="0"/>
          <a:stretch/>
        </p:blipFill>
        <p:spPr>
          <a:xfrm>
            <a:off x="6776361" y="4644613"/>
            <a:ext cx="136800" cy="136800"/>
          </a:xfrm>
          <a:prstGeom prst="rect">
            <a:avLst/>
          </a:prstGeom>
          <a:noFill/>
          <a:ln>
            <a:noFill/>
          </a:ln>
        </p:spPr>
      </p:pic>
      <p:pic>
        <p:nvPicPr>
          <p:cNvPr id="691" name="Google Shape;691;p30"/>
          <p:cNvPicPr preferRelativeResize="0"/>
          <p:nvPr/>
        </p:nvPicPr>
        <p:blipFill rotWithShape="1">
          <a:blip r:embed="rId4">
            <a:alphaModFix/>
          </a:blip>
          <a:srcRect b="0" l="0" r="0" t="0"/>
          <a:stretch/>
        </p:blipFill>
        <p:spPr>
          <a:xfrm>
            <a:off x="4249367" y="1989323"/>
            <a:ext cx="136800" cy="136800"/>
          </a:xfrm>
          <a:prstGeom prst="rect">
            <a:avLst/>
          </a:prstGeom>
          <a:noFill/>
          <a:ln>
            <a:noFill/>
          </a:ln>
        </p:spPr>
      </p:pic>
      <p:pic>
        <p:nvPicPr>
          <p:cNvPr id="692" name="Google Shape;692;p30"/>
          <p:cNvPicPr preferRelativeResize="0"/>
          <p:nvPr/>
        </p:nvPicPr>
        <p:blipFill rotWithShape="1">
          <a:blip r:embed="rId4">
            <a:alphaModFix/>
          </a:blip>
          <a:srcRect b="0" l="0" r="0" t="0"/>
          <a:stretch/>
        </p:blipFill>
        <p:spPr>
          <a:xfrm>
            <a:off x="3715752" y="1982966"/>
            <a:ext cx="136800" cy="136800"/>
          </a:xfrm>
          <a:prstGeom prst="rect">
            <a:avLst/>
          </a:prstGeom>
          <a:noFill/>
          <a:ln>
            <a:noFill/>
          </a:ln>
        </p:spPr>
      </p:pic>
      <p:pic>
        <p:nvPicPr>
          <p:cNvPr id="693" name="Google Shape;693;p30"/>
          <p:cNvPicPr preferRelativeResize="0"/>
          <p:nvPr/>
        </p:nvPicPr>
        <p:blipFill rotWithShape="1">
          <a:blip r:embed="rId4">
            <a:alphaModFix/>
          </a:blip>
          <a:srcRect b="0" l="0" r="0" t="0"/>
          <a:stretch/>
        </p:blipFill>
        <p:spPr>
          <a:xfrm>
            <a:off x="3215490" y="1982123"/>
            <a:ext cx="136800" cy="136800"/>
          </a:xfrm>
          <a:prstGeom prst="rect">
            <a:avLst/>
          </a:prstGeom>
          <a:noFill/>
          <a:ln>
            <a:noFill/>
          </a:ln>
        </p:spPr>
      </p:pic>
      <p:pic>
        <p:nvPicPr>
          <p:cNvPr id="694" name="Google Shape;694;p30"/>
          <p:cNvPicPr preferRelativeResize="0"/>
          <p:nvPr/>
        </p:nvPicPr>
        <p:blipFill rotWithShape="1">
          <a:blip r:embed="rId10">
            <a:alphaModFix/>
          </a:blip>
          <a:srcRect b="0" l="0" r="0" t="0"/>
          <a:stretch/>
        </p:blipFill>
        <p:spPr>
          <a:xfrm>
            <a:off x="6776361" y="4300856"/>
            <a:ext cx="162000" cy="162000"/>
          </a:xfrm>
          <a:prstGeom prst="rect">
            <a:avLst/>
          </a:prstGeom>
          <a:noFill/>
          <a:ln>
            <a:noFill/>
          </a:ln>
        </p:spPr>
      </p:pic>
      <p:pic>
        <p:nvPicPr>
          <p:cNvPr id="695" name="Google Shape;695;p30"/>
          <p:cNvPicPr preferRelativeResize="0"/>
          <p:nvPr/>
        </p:nvPicPr>
        <p:blipFill rotWithShape="1">
          <a:blip r:embed="rId7">
            <a:alphaModFix/>
          </a:blip>
          <a:srcRect b="0" l="0" r="0" t="0"/>
          <a:stretch/>
        </p:blipFill>
        <p:spPr>
          <a:xfrm>
            <a:off x="6652161" y="168350"/>
            <a:ext cx="136800" cy="136800"/>
          </a:xfrm>
          <a:prstGeom prst="rect">
            <a:avLst/>
          </a:prstGeom>
          <a:noFill/>
          <a:ln>
            <a:noFill/>
          </a:ln>
        </p:spPr>
      </p:pic>
      <p:pic>
        <p:nvPicPr>
          <p:cNvPr id="696" name="Google Shape;696;p30"/>
          <p:cNvPicPr preferRelativeResize="0"/>
          <p:nvPr/>
        </p:nvPicPr>
        <p:blipFill rotWithShape="1">
          <a:blip r:embed="rId11">
            <a:alphaModFix/>
          </a:blip>
          <a:srcRect b="0" l="0" r="0" t="0"/>
          <a:stretch/>
        </p:blipFill>
        <p:spPr>
          <a:xfrm>
            <a:off x="860310" y="1839680"/>
            <a:ext cx="108000" cy="108000"/>
          </a:xfrm>
          <a:prstGeom prst="rect">
            <a:avLst/>
          </a:prstGeom>
          <a:noFill/>
          <a:ln>
            <a:noFill/>
          </a:ln>
        </p:spPr>
      </p:pic>
      <p:pic>
        <p:nvPicPr>
          <p:cNvPr id="697" name="Google Shape;697;p30"/>
          <p:cNvPicPr preferRelativeResize="0"/>
          <p:nvPr/>
        </p:nvPicPr>
        <p:blipFill rotWithShape="1">
          <a:blip r:embed="rId12">
            <a:alphaModFix/>
          </a:blip>
          <a:srcRect b="0" l="0" r="0" t="0"/>
          <a:stretch/>
        </p:blipFill>
        <p:spPr>
          <a:xfrm>
            <a:off x="3204856" y="2487965"/>
            <a:ext cx="134399" cy="151200"/>
          </a:xfrm>
          <a:prstGeom prst="rect">
            <a:avLst/>
          </a:prstGeom>
          <a:noFill/>
          <a:ln>
            <a:noFill/>
          </a:ln>
        </p:spPr>
      </p:pic>
      <p:pic>
        <p:nvPicPr>
          <p:cNvPr id="698" name="Google Shape;698;p30">
            <a:hlinkClick action="ppaction://hlinksldjump" r:id="rId13"/>
          </p:cNvPr>
          <p:cNvPicPr preferRelativeResize="0"/>
          <p:nvPr/>
        </p:nvPicPr>
        <p:blipFill rotWithShape="1">
          <a:blip r:embed="rId14">
            <a:alphaModFix/>
          </a:blip>
          <a:srcRect b="0" l="0" r="0" t="0"/>
          <a:stretch/>
        </p:blipFill>
        <p:spPr>
          <a:xfrm>
            <a:off x="7735751" y="4101351"/>
            <a:ext cx="373374" cy="436461"/>
          </a:xfrm>
          <a:prstGeom prst="rect">
            <a:avLst/>
          </a:prstGeom>
          <a:noFill/>
          <a:ln>
            <a:noFill/>
          </a:ln>
        </p:spPr>
      </p:pic>
      <p:sp>
        <p:nvSpPr>
          <p:cNvPr id="699" name="Google Shape;699;p30"/>
          <p:cNvSpPr/>
          <p:nvPr/>
        </p:nvSpPr>
        <p:spPr>
          <a:xfrm>
            <a:off x="7694869" y="3499683"/>
            <a:ext cx="439466" cy="386135"/>
          </a:xfrm>
          <a:prstGeom prst="roundRect">
            <a:avLst>
              <a:gd fmla="val 16667" name="adj"/>
            </a:avLst>
          </a:prstGeom>
          <a:solidFill>
            <a:srgbClr val="FFD450"/>
          </a:solidFill>
          <a:ln cap="flat" cmpd="sng" w="2857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fr-FR" sz="1668" u="sng">
                <a:solidFill>
                  <a:schemeClr val="hlink"/>
                </a:solidFill>
                <a:latin typeface="Calibri"/>
                <a:ea typeface="Calibri"/>
                <a:cs typeface="Calibri"/>
                <a:sym typeface="Calibri"/>
                <a:hlinkClick action="ppaction://hlinksldjump" r:id="rId15"/>
              </a:rPr>
              <a:t>TR</a:t>
            </a:r>
            <a:endParaRPr i="1" sz="1668">
              <a:solidFill>
                <a:schemeClr val="lt1"/>
              </a:solidFill>
              <a:latin typeface="Calibri"/>
              <a:ea typeface="Calibri"/>
              <a:cs typeface="Calibri"/>
              <a:sym typeface="Calibri"/>
            </a:endParaRPr>
          </a:p>
        </p:txBody>
      </p:sp>
      <p:sp>
        <p:nvSpPr>
          <p:cNvPr id="700" name="Google Shape;700;p30"/>
          <p:cNvSpPr/>
          <p:nvPr/>
        </p:nvSpPr>
        <p:spPr>
          <a:xfrm>
            <a:off x="320258" y="2563565"/>
            <a:ext cx="2128114" cy="613785"/>
          </a:xfrm>
          <a:prstGeom prst="wedgeRoundRectCallout">
            <a:avLst>
              <a:gd fmla="val 46012" name="adj1"/>
              <a:gd fmla="val -12251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5e joueuse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Dans un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temps la dernière joueuse de l’alignement va sauter au 1</a:t>
            </a:r>
            <a:r>
              <a:rPr baseline="30000" lang="fr-FR" sz="601">
                <a:solidFill>
                  <a:schemeClr val="dk1"/>
                </a:solidFill>
                <a:latin typeface="Arial"/>
                <a:ea typeface="Arial"/>
                <a:cs typeface="Arial"/>
                <a:sym typeface="Arial"/>
              </a:rPr>
              <a:t>er</a:t>
            </a:r>
            <a:r>
              <a:rPr lang="fr-FR" sz="601">
                <a:solidFill>
                  <a:schemeClr val="dk1"/>
                </a:solidFill>
                <a:latin typeface="Arial"/>
                <a:ea typeface="Arial"/>
                <a:cs typeface="Arial"/>
                <a:sym typeface="Arial"/>
              </a:rPr>
              <a:t> bloc (entre la pilier et la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joueuse de l’alignement).</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Elle passe l’épaule pour s’imposer.</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lift (porteuses) l’aident à s’imposer dans l’alignement.</a:t>
            </a:r>
            <a:endParaRPr sz="601">
              <a:solidFill>
                <a:schemeClr val="dk1"/>
              </a:solidFill>
              <a:latin typeface="Arial"/>
              <a:ea typeface="Arial"/>
              <a:cs typeface="Arial"/>
              <a:sym typeface="Arial"/>
            </a:endParaRPr>
          </a:p>
        </p:txBody>
      </p:sp>
      <p:sp>
        <p:nvSpPr>
          <p:cNvPr id="701" name="Google Shape;701;p30"/>
          <p:cNvSpPr/>
          <p:nvPr/>
        </p:nvSpPr>
        <p:spPr>
          <a:xfrm>
            <a:off x="797372" y="1400940"/>
            <a:ext cx="3628578" cy="306893"/>
          </a:xfrm>
          <a:prstGeom prst="wedgeRoundRectCallout">
            <a:avLst>
              <a:gd fmla="val 18383" name="adj1"/>
              <a:gd fmla="val -2058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Les joueuses non-utilisées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talonneuse et les 2 joueuses de l’alignement ne faisant pas partie du bloc de saut doivent se placer rapidement dans la zone de rencontre préalablement annoncée (cf. mouvement général).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6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6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6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6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65"/>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250"/>
                                  </p:stCondLst>
                                  <p:childTnLst>
                                    <p:set>
                                      <p:cBhvr>
                                        <p:cTn dur="1" fill="hold">
                                          <p:stCondLst>
                                            <p:cond delay="0"/>
                                          </p:stCondLst>
                                        </p:cTn>
                                        <p:tgtEl>
                                          <p:spTgt spid="700"/>
                                        </p:tgtEl>
                                        <p:attrNameLst>
                                          <p:attrName>style.visibility</p:attrName>
                                        </p:attrNameLst>
                                      </p:cBhvr>
                                      <p:to>
                                        <p:strVal val="visible"/>
                                      </p:to>
                                    </p:set>
                                  </p:childTnLst>
                                </p:cTn>
                              </p:par>
                              <p:par>
                                <p:cTn fill="hold" nodeType="withEffect" presetClass="exit" presetID="1" presetSubtype="0">
                                  <p:stCondLst>
                                    <p:cond delay="250"/>
                                  </p:stCondLst>
                                  <p:childTnLst>
                                    <p:set>
                                      <p:cBhvr>
                                        <p:cTn dur="1" fill="hold">
                                          <p:stCondLst>
                                            <p:cond delay="1"/>
                                          </p:stCondLst>
                                        </p:cTn>
                                        <p:tgtEl>
                                          <p:spTgt spid="6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71"/>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6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0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8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6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pic>
        <p:nvPicPr>
          <p:cNvPr id="706" name="Google Shape;706;p31"/>
          <p:cNvPicPr preferRelativeResize="0"/>
          <p:nvPr/>
        </p:nvPicPr>
        <p:blipFill rotWithShape="1">
          <a:blip r:embed="rId3">
            <a:alphaModFix/>
          </a:blip>
          <a:srcRect b="0" l="0" r="0" t="0"/>
          <a:stretch/>
        </p:blipFill>
        <p:spPr>
          <a:xfrm>
            <a:off x="0" y="2330"/>
            <a:ext cx="8621813" cy="4847483"/>
          </a:xfrm>
          <a:prstGeom prst="rect">
            <a:avLst/>
          </a:prstGeom>
          <a:noFill/>
          <a:ln>
            <a:noFill/>
          </a:ln>
        </p:spPr>
      </p:pic>
      <p:sp>
        <p:nvSpPr>
          <p:cNvPr id="707" name="Google Shape;707;p31"/>
          <p:cNvSpPr/>
          <p:nvPr/>
        </p:nvSpPr>
        <p:spPr>
          <a:xfrm rot="-5400000">
            <a:off x="4156355" y="1908087"/>
            <a:ext cx="239922" cy="299273"/>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sp>
        <p:nvSpPr>
          <p:cNvPr id="708" name="Google Shape;708;p31"/>
          <p:cNvSpPr/>
          <p:nvPr/>
        </p:nvSpPr>
        <p:spPr>
          <a:xfrm>
            <a:off x="4002570" y="2458124"/>
            <a:ext cx="2038800" cy="511488"/>
          </a:xfrm>
          <a:prstGeom prst="wedgeRoundRectCallout">
            <a:avLst>
              <a:gd fmla="val -36146" name="adj1"/>
              <a:gd fmla="val -105731"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4</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joueuse de l’alignement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Sur cette annonce réduite à 4, qui n’est à faire qu’une à deux fois par match, la dernière joueuse de l’alignement est concernée.</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3</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ligne centre [8] est privilégiée.</a:t>
            </a:r>
            <a:endParaRPr/>
          </a:p>
        </p:txBody>
      </p:sp>
      <p:sp>
        <p:nvSpPr>
          <p:cNvPr id="709" name="Google Shape;709;p31"/>
          <p:cNvSpPr/>
          <p:nvPr/>
        </p:nvSpPr>
        <p:spPr>
          <a:xfrm>
            <a:off x="4363930" y="4166134"/>
            <a:ext cx="2038800" cy="409190"/>
          </a:xfrm>
          <a:prstGeom prst="wedgeRoundRectCallout">
            <a:avLst>
              <a:gd fmla="val 42072" name="adj1"/>
              <a:gd fmla="val 102578"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Pilier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seconde pilier se met à disposition de sa 10 tout comme la 8</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avant. Elles se mettent dans le dos de leur 10 ou devant la 1</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centre pour une </a:t>
            </a:r>
            <a:r>
              <a:rPr b="1" lang="fr-FR" sz="601">
                <a:solidFill>
                  <a:schemeClr val="dk1"/>
                </a:solidFill>
                <a:latin typeface="Arial"/>
                <a:ea typeface="Arial"/>
                <a:cs typeface="Arial"/>
                <a:sym typeface="Arial"/>
              </a:rPr>
              <a:t>10</a:t>
            </a:r>
            <a:r>
              <a:rPr lang="fr-FR" sz="601">
                <a:solidFill>
                  <a:schemeClr val="dk1"/>
                </a:solidFill>
                <a:latin typeface="Arial"/>
                <a:ea typeface="Arial"/>
                <a:cs typeface="Arial"/>
                <a:sym typeface="Arial"/>
              </a:rPr>
              <a:t>+.</a:t>
            </a:r>
            <a:endParaRPr sz="601">
              <a:solidFill>
                <a:schemeClr val="dk1"/>
              </a:solidFill>
              <a:latin typeface="Arial"/>
              <a:ea typeface="Arial"/>
              <a:cs typeface="Arial"/>
              <a:sym typeface="Arial"/>
            </a:endParaRPr>
          </a:p>
        </p:txBody>
      </p:sp>
      <p:pic>
        <p:nvPicPr>
          <p:cNvPr id="710" name="Google Shape;710;p31"/>
          <p:cNvPicPr preferRelativeResize="0"/>
          <p:nvPr/>
        </p:nvPicPr>
        <p:blipFill rotWithShape="1">
          <a:blip r:embed="rId4">
            <a:alphaModFix/>
          </a:blip>
          <a:srcRect b="0" l="0" r="0" t="0"/>
          <a:stretch/>
        </p:blipFill>
        <p:spPr>
          <a:xfrm>
            <a:off x="2877298" y="1982956"/>
            <a:ext cx="136800" cy="136800"/>
          </a:xfrm>
          <a:prstGeom prst="rect">
            <a:avLst/>
          </a:prstGeom>
          <a:noFill/>
          <a:ln>
            <a:noFill/>
          </a:ln>
        </p:spPr>
      </p:pic>
      <p:pic>
        <p:nvPicPr>
          <p:cNvPr id="711" name="Google Shape;711;p31"/>
          <p:cNvPicPr preferRelativeResize="0"/>
          <p:nvPr/>
        </p:nvPicPr>
        <p:blipFill rotWithShape="1">
          <a:blip r:embed="rId5">
            <a:alphaModFix/>
          </a:blip>
          <a:srcRect b="0" l="0" r="0" t="0"/>
          <a:stretch/>
        </p:blipFill>
        <p:spPr>
          <a:xfrm>
            <a:off x="6253130" y="4635032"/>
            <a:ext cx="134399" cy="151200"/>
          </a:xfrm>
          <a:prstGeom prst="rect">
            <a:avLst/>
          </a:prstGeom>
          <a:noFill/>
          <a:ln>
            <a:noFill/>
          </a:ln>
        </p:spPr>
      </p:pic>
      <p:sp>
        <p:nvSpPr>
          <p:cNvPr id="712" name="Google Shape;712;p31"/>
          <p:cNvSpPr/>
          <p:nvPr/>
        </p:nvSpPr>
        <p:spPr>
          <a:xfrm>
            <a:off x="3913049" y="109056"/>
            <a:ext cx="783848" cy="255389"/>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MOULAGA</a:t>
            </a:r>
            <a:endParaRPr sz="900">
              <a:solidFill>
                <a:schemeClr val="lt1"/>
              </a:solidFill>
              <a:latin typeface="Arial"/>
              <a:ea typeface="Arial"/>
              <a:cs typeface="Arial"/>
              <a:sym typeface="Arial"/>
            </a:endParaRPr>
          </a:p>
        </p:txBody>
      </p:sp>
      <p:pic>
        <p:nvPicPr>
          <p:cNvPr id="713" name="Google Shape;713;p31"/>
          <p:cNvPicPr preferRelativeResize="0"/>
          <p:nvPr/>
        </p:nvPicPr>
        <p:blipFill rotWithShape="1">
          <a:blip r:embed="rId6">
            <a:alphaModFix/>
          </a:blip>
          <a:srcRect b="0" l="0" r="0" t="0"/>
          <a:stretch/>
        </p:blipFill>
        <p:spPr>
          <a:xfrm>
            <a:off x="2115093" y="1975756"/>
            <a:ext cx="134399" cy="151200"/>
          </a:xfrm>
          <a:prstGeom prst="rect">
            <a:avLst/>
          </a:prstGeom>
          <a:noFill/>
          <a:ln>
            <a:noFill/>
          </a:ln>
        </p:spPr>
      </p:pic>
      <p:pic>
        <p:nvPicPr>
          <p:cNvPr id="714" name="Google Shape;714;p31"/>
          <p:cNvPicPr preferRelativeResize="0"/>
          <p:nvPr/>
        </p:nvPicPr>
        <p:blipFill rotWithShape="1">
          <a:blip r:embed="rId7">
            <a:alphaModFix/>
          </a:blip>
          <a:srcRect b="0" l="0" r="0" t="0"/>
          <a:stretch/>
        </p:blipFill>
        <p:spPr>
          <a:xfrm>
            <a:off x="2107493" y="1740014"/>
            <a:ext cx="136800" cy="136800"/>
          </a:xfrm>
          <a:prstGeom prst="rect">
            <a:avLst/>
          </a:prstGeom>
          <a:noFill/>
          <a:ln>
            <a:noFill/>
          </a:ln>
        </p:spPr>
      </p:pic>
      <p:pic>
        <p:nvPicPr>
          <p:cNvPr id="715" name="Google Shape;715;p31"/>
          <p:cNvPicPr preferRelativeResize="0"/>
          <p:nvPr/>
        </p:nvPicPr>
        <p:blipFill rotWithShape="1">
          <a:blip r:embed="rId8">
            <a:alphaModFix/>
          </a:blip>
          <a:srcRect b="0" l="0" r="0" t="0"/>
          <a:stretch/>
        </p:blipFill>
        <p:spPr>
          <a:xfrm>
            <a:off x="751873" y="1835367"/>
            <a:ext cx="134399" cy="151200"/>
          </a:xfrm>
          <a:prstGeom prst="rect">
            <a:avLst/>
          </a:prstGeom>
          <a:noFill/>
          <a:ln>
            <a:noFill/>
          </a:ln>
        </p:spPr>
      </p:pic>
      <p:pic>
        <p:nvPicPr>
          <p:cNvPr id="716" name="Google Shape;716;p31"/>
          <p:cNvPicPr preferRelativeResize="0"/>
          <p:nvPr/>
        </p:nvPicPr>
        <p:blipFill rotWithShape="1">
          <a:blip r:embed="rId7">
            <a:alphaModFix/>
          </a:blip>
          <a:srcRect b="0" l="0" r="0" t="0"/>
          <a:stretch/>
        </p:blipFill>
        <p:spPr>
          <a:xfrm>
            <a:off x="2879268" y="1758718"/>
            <a:ext cx="136800" cy="136800"/>
          </a:xfrm>
          <a:prstGeom prst="rect">
            <a:avLst/>
          </a:prstGeom>
          <a:noFill/>
          <a:ln>
            <a:noFill/>
          </a:ln>
        </p:spPr>
      </p:pic>
      <p:pic>
        <p:nvPicPr>
          <p:cNvPr id="717" name="Google Shape;717;p31"/>
          <p:cNvPicPr preferRelativeResize="0"/>
          <p:nvPr/>
        </p:nvPicPr>
        <p:blipFill rotWithShape="1">
          <a:blip r:embed="rId7">
            <a:alphaModFix/>
          </a:blip>
          <a:srcRect b="0" l="0" r="0" t="0"/>
          <a:stretch/>
        </p:blipFill>
        <p:spPr>
          <a:xfrm>
            <a:off x="6041370" y="168350"/>
            <a:ext cx="136800" cy="136800"/>
          </a:xfrm>
          <a:prstGeom prst="rect">
            <a:avLst/>
          </a:prstGeom>
          <a:noFill/>
          <a:ln>
            <a:noFill/>
          </a:ln>
        </p:spPr>
      </p:pic>
      <p:pic>
        <p:nvPicPr>
          <p:cNvPr id="718" name="Google Shape;718;p31"/>
          <p:cNvPicPr preferRelativeResize="0"/>
          <p:nvPr/>
        </p:nvPicPr>
        <p:blipFill rotWithShape="1">
          <a:blip r:embed="rId7">
            <a:alphaModFix/>
          </a:blip>
          <a:srcRect b="0" l="0" r="0" t="0"/>
          <a:stretch/>
        </p:blipFill>
        <p:spPr>
          <a:xfrm>
            <a:off x="5314930" y="168350"/>
            <a:ext cx="136800" cy="136800"/>
          </a:xfrm>
          <a:prstGeom prst="rect">
            <a:avLst/>
          </a:prstGeom>
          <a:noFill/>
          <a:ln>
            <a:noFill/>
          </a:ln>
        </p:spPr>
      </p:pic>
      <p:pic>
        <p:nvPicPr>
          <p:cNvPr id="719" name="Google Shape;719;p31"/>
          <p:cNvPicPr preferRelativeResize="0"/>
          <p:nvPr/>
        </p:nvPicPr>
        <p:blipFill rotWithShape="1">
          <a:blip r:embed="rId7">
            <a:alphaModFix/>
          </a:blip>
          <a:srcRect b="0" l="0" r="0" t="0"/>
          <a:stretch/>
        </p:blipFill>
        <p:spPr>
          <a:xfrm>
            <a:off x="3560169" y="1749193"/>
            <a:ext cx="136800" cy="136800"/>
          </a:xfrm>
          <a:prstGeom prst="rect">
            <a:avLst/>
          </a:prstGeom>
          <a:noFill/>
          <a:ln>
            <a:noFill/>
          </a:ln>
        </p:spPr>
      </p:pic>
      <p:pic>
        <p:nvPicPr>
          <p:cNvPr id="720" name="Google Shape;720;p31"/>
          <p:cNvPicPr preferRelativeResize="0"/>
          <p:nvPr/>
        </p:nvPicPr>
        <p:blipFill rotWithShape="1">
          <a:blip r:embed="rId7">
            <a:alphaModFix/>
          </a:blip>
          <a:srcRect b="0" l="0" r="0" t="0"/>
          <a:stretch/>
        </p:blipFill>
        <p:spPr>
          <a:xfrm>
            <a:off x="4249367" y="1740014"/>
            <a:ext cx="136800" cy="136800"/>
          </a:xfrm>
          <a:prstGeom prst="rect">
            <a:avLst/>
          </a:prstGeom>
          <a:noFill/>
          <a:ln>
            <a:noFill/>
          </a:ln>
        </p:spPr>
      </p:pic>
      <p:pic>
        <p:nvPicPr>
          <p:cNvPr id="721" name="Google Shape;721;p31"/>
          <p:cNvPicPr preferRelativeResize="0"/>
          <p:nvPr/>
        </p:nvPicPr>
        <p:blipFill rotWithShape="1">
          <a:blip r:embed="rId7">
            <a:alphaModFix/>
          </a:blip>
          <a:srcRect b="0" l="0" r="0" t="0"/>
          <a:stretch/>
        </p:blipFill>
        <p:spPr>
          <a:xfrm>
            <a:off x="3174556" y="1107100"/>
            <a:ext cx="136800" cy="136800"/>
          </a:xfrm>
          <a:prstGeom prst="rect">
            <a:avLst/>
          </a:prstGeom>
          <a:noFill/>
          <a:ln>
            <a:noFill/>
          </a:ln>
        </p:spPr>
      </p:pic>
      <p:pic>
        <p:nvPicPr>
          <p:cNvPr id="722" name="Google Shape;722;p31"/>
          <p:cNvPicPr preferRelativeResize="0"/>
          <p:nvPr/>
        </p:nvPicPr>
        <p:blipFill rotWithShape="1">
          <a:blip r:embed="rId7">
            <a:alphaModFix/>
          </a:blip>
          <a:srcRect b="0" l="0" r="0" t="0"/>
          <a:stretch/>
        </p:blipFill>
        <p:spPr>
          <a:xfrm>
            <a:off x="1412952" y="1347588"/>
            <a:ext cx="136800" cy="136800"/>
          </a:xfrm>
          <a:prstGeom prst="rect">
            <a:avLst/>
          </a:prstGeom>
          <a:noFill/>
          <a:ln>
            <a:noFill/>
          </a:ln>
        </p:spPr>
      </p:pic>
      <p:pic>
        <p:nvPicPr>
          <p:cNvPr id="723" name="Google Shape;723;p31"/>
          <p:cNvPicPr preferRelativeResize="0"/>
          <p:nvPr/>
        </p:nvPicPr>
        <p:blipFill rotWithShape="1">
          <a:blip r:embed="rId9">
            <a:alphaModFix/>
          </a:blip>
          <a:srcRect b="0" l="0" r="0" t="0"/>
          <a:stretch/>
        </p:blipFill>
        <p:spPr>
          <a:xfrm>
            <a:off x="7698175" y="2204457"/>
            <a:ext cx="432854" cy="432854"/>
          </a:xfrm>
          <a:prstGeom prst="rect">
            <a:avLst/>
          </a:prstGeom>
          <a:noFill/>
          <a:ln>
            <a:noFill/>
          </a:ln>
        </p:spPr>
      </p:pic>
      <p:pic>
        <p:nvPicPr>
          <p:cNvPr id="724" name="Google Shape;724;p31"/>
          <p:cNvPicPr preferRelativeResize="0"/>
          <p:nvPr/>
        </p:nvPicPr>
        <p:blipFill rotWithShape="1">
          <a:blip r:embed="rId4">
            <a:alphaModFix/>
          </a:blip>
          <a:srcRect b="0" l="0" r="0" t="0"/>
          <a:stretch/>
        </p:blipFill>
        <p:spPr>
          <a:xfrm>
            <a:off x="6776361" y="4644613"/>
            <a:ext cx="136800" cy="136800"/>
          </a:xfrm>
          <a:prstGeom prst="rect">
            <a:avLst/>
          </a:prstGeom>
          <a:noFill/>
          <a:ln>
            <a:noFill/>
          </a:ln>
        </p:spPr>
      </p:pic>
      <p:pic>
        <p:nvPicPr>
          <p:cNvPr id="725" name="Google Shape;725;p31"/>
          <p:cNvPicPr preferRelativeResize="0"/>
          <p:nvPr/>
        </p:nvPicPr>
        <p:blipFill rotWithShape="1">
          <a:blip r:embed="rId4">
            <a:alphaModFix/>
          </a:blip>
          <a:srcRect b="0" l="0" r="0" t="0"/>
          <a:stretch/>
        </p:blipFill>
        <p:spPr>
          <a:xfrm>
            <a:off x="3544175" y="1982956"/>
            <a:ext cx="136800" cy="136800"/>
          </a:xfrm>
          <a:prstGeom prst="rect">
            <a:avLst/>
          </a:prstGeom>
          <a:noFill/>
          <a:ln>
            <a:noFill/>
          </a:ln>
        </p:spPr>
      </p:pic>
      <p:pic>
        <p:nvPicPr>
          <p:cNvPr id="726" name="Google Shape;726;p31"/>
          <p:cNvPicPr preferRelativeResize="0"/>
          <p:nvPr/>
        </p:nvPicPr>
        <p:blipFill rotWithShape="1">
          <a:blip r:embed="rId10">
            <a:alphaModFix/>
          </a:blip>
          <a:srcRect b="0" l="0" r="0" t="0"/>
          <a:stretch/>
        </p:blipFill>
        <p:spPr>
          <a:xfrm>
            <a:off x="6776361" y="4300856"/>
            <a:ext cx="162000" cy="162000"/>
          </a:xfrm>
          <a:prstGeom prst="rect">
            <a:avLst/>
          </a:prstGeom>
          <a:noFill/>
          <a:ln>
            <a:noFill/>
          </a:ln>
        </p:spPr>
      </p:pic>
      <p:pic>
        <p:nvPicPr>
          <p:cNvPr id="727" name="Google Shape;727;p31"/>
          <p:cNvPicPr preferRelativeResize="0"/>
          <p:nvPr/>
        </p:nvPicPr>
        <p:blipFill rotWithShape="1">
          <a:blip r:embed="rId7">
            <a:alphaModFix/>
          </a:blip>
          <a:srcRect b="0" l="0" r="0" t="0"/>
          <a:stretch/>
        </p:blipFill>
        <p:spPr>
          <a:xfrm>
            <a:off x="6652161" y="168350"/>
            <a:ext cx="136800" cy="136800"/>
          </a:xfrm>
          <a:prstGeom prst="rect">
            <a:avLst/>
          </a:prstGeom>
          <a:noFill/>
          <a:ln>
            <a:noFill/>
          </a:ln>
        </p:spPr>
      </p:pic>
      <p:pic>
        <p:nvPicPr>
          <p:cNvPr id="728" name="Google Shape;728;p31"/>
          <p:cNvPicPr preferRelativeResize="0"/>
          <p:nvPr/>
        </p:nvPicPr>
        <p:blipFill rotWithShape="1">
          <a:blip r:embed="rId11">
            <a:alphaModFix/>
          </a:blip>
          <a:srcRect b="0" l="0" r="0" t="0"/>
          <a:stretch/>
        </p:blipFill>
        <p:spPr>
          <a:xfrm>
            <a:off x="860310" y="1839680"/>
            <a:ext cx="108000" cy="108000"/>
          </a:xfrm>
          <a:prstGeom prst="rect">
            <a:avLst/>
          </a:prstGeom>
          <a:noFill/>
          <a:ln>
            <a:noFill/>
          </a:ln>
        </p:spPr>
      </p:pic>
      <p:pic>
        <p:nvPicPr>
          <p:cNvPr id="729" name="Google Shape;729;p31"/>
          <p:cNvPicPr preferRelativeResize="0"/>
          <p:nvPr/>
        </p:nvPicPr>
        <p:blipFill rotWithShape="1">
          <a:blip r:embed="rId12">
            <a:alphaModFix/>
          </a:blip>
          <a:srcRect b="0" l="0" r="0" t="0"/>
          <a:stretch/>
        </p:blipFill>
        <p:spPr>
          <a:xfrm>
            <a:off x="3204856" y="2487965"/>
            <a:ext cx="134399" cy="151200"/>
          </a:xfrm>
          <a:prstGeom prst="rect">
            <a:avLst/>
          </a:prstGeom>
          <a:noFill/>
          <a:ln>
            <a:noFill/>
          </a:ln>
        </p:spPr>
      </p:pic>
      <p:pic>
        <p:nvPicPr>
          <p:cNvPr id="730" name="Google Shape;730;p31">
            <a:hlinkClick action="ppaction://hlinksldjump" r:id="rId13"/>
          </p:cNvPr>
          <p:cNvPicPr preferRelativeResize="0"/>
          <p:nvPr/>
        </p:nvPicPr>
        <p:blipFill rotWithShape="1">
          <a:blip r:embed="rId14">
            <a:alphaModFix/>
          </a:blip>
          <a:srcRect b="0" l="0" r="0" t="0"/>
          <a:stretch/>
        </p:blipFill>
        <p:spPr>
          <a:xfrm>
            <a:off x="7735751" y="4101351"/>
            <a:ext cx="373374" cy="436461"/>
          </a:xfrm>
          <a:prstGeom prst="rect">
            <a:avLst/>
          </a:prstGeom>
          <a:noFill/>
          <a:ln>
            <a:noFill/>
          </a:ln>
        </p:spPr>
      </p:pic>
      <p:sp>
        <p:nvSpPr>
          <p:cNvPr id="731" name="Google Shape;731;p31"/>
          <p:cNvSpPr/>
          <p:nvPr/>
        </p:nvSpPr>
        <p:spPr>
          <a:xfrm>
            <a:off x="7694869" y="3499683"/>
            <a:ext cx="439466" cy="386135"/>
          </a:xfrm>
          <a:prstGeom prst="roundRect">
            <a:avLst>
              <a:gd fmla="val 16667" name="adj"/>
            </a:avLst>
          </a:prstGeom>
          <a:solidFill>
            <a:srgbClr val="FFD450"/>
          </a:solidFill>
          <a:ln cap="flat" cmpd="sng" w="2857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fr-FR" sz="1668" u="sng">
                <a:solidFill>
                  <a:schemeClr val="hlink"/>
                </a:solidFill>
                <a:latin typeface="Calibri"/>
                <a:ea typeface="Calibri"/>
                <a:cs typeface="Calibri"/>
                <a:sym typeface="Calibri"/>
                <a:hlinkClick action="ppaction://hlinksldjump" r:id="rId15"/>
              </a:rPr>
              <a:t>TR</a:t>
            </a:r>
            <a:endParaRPr i="1" sz="1668">
              <a:solidFill>
                <a:schemeClr val="lt1"/>
              </a:solidFill>
              <a:latin typeface="Calibri"/>
              <a:ea typeface="Calibri"/>
              <a:cs typeface="Calibri"/>
              <a:sym typeface="Calibri"/>
            </a:endParaRPr>
          </a:p>
        </p:txBody>
      </p:sp>
      <p:pic>
        <p:nvPicPr>
          <p:cNvPr id="732" name="Google Shape;732;p31"/>
          <p:cNvPicPr preferRelativeResize="0"/>
          <p:nvPr/>
        </p:nvPicPr>
        <p:blipFill rotWithShape="1">
          <a:blip r:embed="rId16">
            <a:alphaModFix/>
          </a:blip>
          <a:srcRect b="0" l="0" r="0" t="0"/>
          <a:stretch/>
        </p:blipFill>
        <p:spPr>
          <a:xfrm>
            <a:off x="4225718" y="1982956"/>
            <a:ext cx="158510" cy="195089"/>
          </a:xfrm>
          <a:prstGeom prst="rect">
            <a:avLst/>
          </a:prstGeom>
          <a:noFill/>
          <a:ln>
            <a:noFill/>
          </a:ln>
        </p:spPr>
      </p:pic>
      <p:pic>
        <p:nvPicPr>
          <p:cNvPr id="733" name="Google Shape;733;p31"/>
          <p:cNvPicPr preferRelativeResize="0"/>
          <p:nvPr/>
        </p:nvPicPr>
        <p:blipFill rotWithShape="1">
          <a:blip r:embed="rId4">
            <a:alphaModFix/>
          </a:blip>
          <a:srcRect b="0" l="0" r="0" t="0"/>
          <a:stretch/>
        </p:blipFill>
        <p:spPr>
          <a:xfrm>
            <a:off x="3407375" y="4576213"/>
            <a:ext cx="136800" cy="136800"/>
          </a:xfrm>
          <a:prstGeom prst="rect">
            <a:avLst/>
          </a:prstGeom>
          <a:noFill/>
          <a:ln>
            <a:noFill/>
          </a:ln>
        </p:spPr>
      </p:pic>
      <p:sp>
        <p:nvSpPr>
          <p:cNvPr id="734" name="Google Shape;734;p31"/>
          <p:cNvSpPr/>
          <p:nvPr/>
        </p:nvSpPr>
        <p:spPr>
          <a:xfrm>
            <a:off x="1481352" y="3971963"/>
            <a:ext cx="2100521" cy="409190"/>
          </a:xfrm>
          <a:prstGeom prst="wedgeRoundRectCallout">
            <a:avLst>
              <a:gd fmla="val 42072" name="adj1"/>
              <a:gd fmla="val 102578"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5</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joueuse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des 3 avants ne faisant pas partie de l’alignement se place sur la même ligne que sa 10, dans l’axe de sa 9 afin d’être disponible pour aller au soutien après la combinaison. </a:t>
            </a:r>
            <a:endParaRPr/>
          </a:p>
        </p:txBody>
      </p:sp>
      <p:sp>
        <p:nvSpPr>
          <p:cNvPr id="735" name="Google Shape;735;p31"/>
          <p:cNvSpPr/>
          <p:nvPr/>
        </p:nvSpPr>
        <p:spPr>
          <a:xfrm>
            <a:off x="2407590" y="2617322"/>
            <a:ext cx="1394908" cy="306893"/>
          </a:xfrm>
          <a:prstGeom prst="wedgeRoundRectCallout">
            <a:avLst>
              <a:gd fmla="val -36146" name="adj1"/>
              <a:gd fmla="val -105731"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Relayeuse [9]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demi de mêlée se place soutien axe de la porteuse de balle.</a:t>
            </a:r>
            <a:endParaRPr/>
          </a:p>
        </p:txBody>
      </p:sp>
      <p:sp>
        <p:nvSpPr>
          <p:cNvPr id="736" name="Google Shape;736;p31"/>
          <p:cNvSpPr/>
          <p:nvPr/>
        </p:nvSpPr>
        <p:spPr>
          <a:xfrm>
            <a:off x="3911125" y="2439814"/>
            <a:ext cx="2038800" cy="409190"/>
          </a:xfrm>
          <a:prstGeom prst="wedgeRoundRectCallout">
            <a:avLst>
              <a:gd fmla="val -49834" name="adj1"/>
              <a:gd fmla="val -118791"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1</a:t>
            </a:r>
            <a:r>
              <a:rPr baseline="30000" lang="fr-FR" sz="601">
                <a:solidFill>
                  <a:srgbClr val="FF0000"/>
                </a:solidFill>
                <a:latin typeface="Arial"/>
                <a:ea typeface="Arial"/>
                <a:cs typeface="Arial"/>
                <a:sym typeface="Arial"/>
              </a:rPr>
              <a:t>er</a:t>
            </a:r>
            <a:r>
              <a:rPr lang="fr-FR" sz="601">
                <a:solidFill>
                  <a:srgbClr val="FF0000"/>
                </a:solidFill>
                <a:latin typeface="Arial"/>
                <a:ea typeface="Arial"/>
                <a:cs typeface="Arial"/>
                <a:sym typeface="Arial"/>
              </a:rPr>
              <a:t> bloc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trois 1</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joueuses de l’alignement font un leurre au niveau du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 ou du 3</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afin d’attirer toutes les joueuses de l’alignement adverse. .</a:t>
            </a:r>
            <a:endParaRPr/>
          </a:p>
        </p:txBody>
      </p:sp>
      <p:sp>
        <p:nvSpPr>
          <p:cNvPr id="737" name="Google Shape;737;p31"/>
          <p:cNvSpPr/>
          <p:nvPr/>
        </p:nvSpPr>
        <p:spPr>
          <a:xfrm>
            <a:off x="729842" y="2151232"/>
            <a:ext cx="1677748" cy="613785"/>
          </a:xfrm>
          <a:prstGeom prst="wedgeRoundRectCallout">
            <a:avLst>
              <a:gd fmla="val 47376" name="adj1"/>
              <a:gd fmla="val -11637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4</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joueuse de l’alignement [9]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joueuse récupère la balle entre la ligne des 5 m et la ligne des 15 m pour éviter la faute.</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u="sng">
                <a:solidFill>
                  <a:schemeClr val="dk1"/>
                </a:solidFill>
                <a:latin typeface="Arial"/>
                <a:ea typeface="Arial"/>
                <a:cs typeface="Arial"/>
                <a:sym typeface="Arial"/>
              </a:rPr>
              <a:t>Objectif</a:t>
            </a:r>
            <a:r>
              <a:rPr lang="fr-FR" sz="601">
                <a:solidFill>
                  <a:schemeClr val="dk1"/>
                </a:solidFill>
                <a:latin typeface="Arial"/>
                <a:ea typeface="Arial"/>
                <a:cs typeface="Arial"/>
                <a:sym typeface="Arial"/>
              </a:rPr>
              <a:t> : Avancer un maximum pour marquer ou faire marquer en jouant un 2contre1+1 avec sa talon et sa 9. </a:t>
            </a:r>
            <a:endParaRPr/>
          </a:p>
        </p:txBody>
      </p:sp>
      <p:sp>
        <p:nvSpPr>
          <p:cNvPr id="738" name="Google Shape;738;p31"/>
          <p:cNvSpPr/>
          <p:nvPr/>
        </p:nvSpPr>
        <p:spPr>
          <a:xfrm>
            <a:off x="461952" y="2335027"/>
            <a:ext cx="2038800" cy="306893"/>
          </a:xfrm>
          <a:prstGeom prst="wedgeRoundRectCallout">
            <a:avLst>
              <a:gd fmla="val 32631" name="adj1"/>
              <a:gd fmla="val -10309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Pilier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Sur cette annonce réduite à 4, une des deux piliers se place en lift au début de l’alignement.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2000"/>
                                  </p:stCondLst>
                                  <p:childTnLst>
                                    <p:set>
                                      <p:cBhvr>
                                        <p:cTn dur="1" fill="hold">
                                          <p:stCondLst>
                                            <p:cond delay="0"/>
                                          </p:stCondLst>
                                        </p:cTn>
                                        <p:tgtEl>
                                          <p:spTgt spid="7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0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0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3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0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3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36"/>
                                        </p:tgtEl>
                                        <p:attrNameLst>
                                          <p:attrName>style.visibility</p:attrName>
                                        </p:attrNameLst>
                                      </p:cBhvr>
                                      <p:to>
                                        <p:strVal val="visible"/>
                                      </p:to>
                                    </p:set>
                                  </p:childTnLst>
                                </p:cTn>
                              </p:par>
                            </p:childTnLst>
                          </p:cTn>
                        </p:par>
                        <p:par>
                          <p:cTn fill="hold">
                            <p:stCondLst>
                              <p:cond delay="1"/>
                            </p:stCondLst>
                            <p:childTnLst>
                              <p:par>
                                <p:cTn fill="hold" nodeType="afterEffect" presetClass="exit" presetID="1" presetSubtype="0">
                                  <p:stCondLst>
                                    <p:cond delay="0"/>
                                  </p:stCondLst>
                                  <p:childTnLst>
                                    <p:set>
                                      <p:cBhvr>
                                        <p:cTn dur="1" fill="hold">
                                          <p:stCondLst>
                                            <p:cond delay="1"/>
                                          </p:stCondLst>
                                        </p:cTn>
                                        <p:tgtEl>
                                          <p:spTgt spid="736"/>
                                        </p:tgtEl>
                                        <p:attrNameLst>
                                          <p:attrName>style.visibility</p:attrName>
                                        </p:attrNameLst>
                                      </p:cBhvr>
                                      <p:to>
                                        <p:strVal val="hidden"/>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7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4"/>
          <p:cNvSpPr/>
          <p:nvPr/>
        </p:nvSpPr>
        <p:spPr>
          <a:xfrm>
            <a:off x="3100615" y="1573197"/>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3"/>
              </a:rPr>
              <a:t>Touches offensives</a:t>
            </a:r>
            <a:endParaRPr sz="1500">
              <a:solidFill>
                <a:schemeClr val="lt1"/>
              </a:solidFill>
              <a:latin typeface="Arial"/>
              <a:ea typeface="Arial"/>
              <a:cs typeface="Arial"/>
              <a:sym typeface="Arial"/>
            </a:endParaRPr>
          </a:p>
        </p:txBody>
      </p:sp>
      <p:sp>
        <p:nvSpPr>
          <p:cNvPr id="99" name="Google Shape;99;p14"/>
          <p:cNvSpPr/>
          <p:nvPr/>
        </p:nvSpPr>
        <p:spPr>
          <a:xfrm>
            <a:off x="3100615" y="2023095"/>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4"/>
              </a:rPr>
              <a:t>Touches défensives</a:t>
            </a:r>
            <a:endParaRPr sz="1500">
              <a:solidFill>
                <a:schemeClr val="lt1"/>
              </a:solidFill>
              <a:latin typeface="Arial"/>
              <a:ea typeface="Arial"/>
              <a:cs typeface="Arial"/>
              <a:sym typeface="Arial"/>
            </a:endParaRPr>
          </a:p>
        </p:txBody>
      </p:sp>
      <p:sp>
        <p:nvSpPr>
          <p:cNvPr id="100" name="Google Shape;100;p14"/>
          <p:cNvSpPr/>
          <p:nvPr/>
        </p:nvSpPr>
        <p:spPr>
          <a:xfrm>
            <a:off x="3100615" y="2472994"/>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a:solidFill>
                  <a:schemeClr val="lt1"/>
                </a:solidFill>
                <a:latin typeface="Arial"/>
                <a:ea typeface="Arial"/>
                <a:cs typeface="Arial"/>
                <a:sym typeface="Arial"/>
              </a:rPr>
              <a:t>Mêlées offensives</a:t>
            </a:r>
            <a:endParaRPr sz="1500">
              <a:solidFill>
                <a:schemeClr val="lt1"/>
              </a:solidFill>
              <a:latin typeface="Arial"/>
              <a:ea typeface="Arial"/>
              <a:cs typeface="Arial"/>
              <a:sym typeface="Arial"/>
            </a:endParaRPr>
          </a:p>
        </p:txBody>
      </p:sp>
      <p:sp>
        <p:nvSpPr>
          <p:cNvPr id="101" name="Google Shape;101;p14"/>
          <p:cNvSpPr/>
          <p:nvPr/>
        </p:nvSpPr>
        <p:spPr>
          <a:xfrm>
            <a:off x="3100615" y="2928563"/>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a:solidFill>
                  <a:schemeClr val="lt1"/>
                </a:solidFill>
                <a:latin typeface="Arial"/>
                <a:ea typeface="Arial"/>
                <a:cs typeface="Arial"/>
                <a:sym typeface="Arial"/>
              </a:rPr>
              <a:t>Mêlées défensives</a:t>
            </a:r>
            <a:endParaRPr sz="1500">
              <a:solidFill>
                <a:schemeClr val="lt1"/>
              </a:solidFill>
              <a:latin typeface="Arial"/>
              <a:ea typeface="Arial"/>
              <a:cs typeface="Arial"/>
              <a:sym typeface="Arial"/>
            </a:endParaRPr>
          </a:p>
        </p:txBody>
      </p:sp>
      <p:sp>
        <p:nvSpPr>
          <p:cNvPr id="102" name="Google Shape;102;p14"/>
          <p:cNvSpPr txBox="1"/>
          <p:nvPr/>
        </p:nvSpPr>
        <p:spPr>
          <a:xfrm>
            <a:off x="3688923" y="298786"/>
            <a:ext cx="1237839" cy="6617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3700">
                <a:solidFill>
                  <a:schemeClr val="dk1"/>
                </a:solidFill>
                <a:latin typeface="Impact"/>
                <a:ea typeface="Impact"/>
                <a:cs typeface="Impact"/>
                <a:sym typeface="Impact"/>
              </a:rPr>
              <a:t>MENU</a:t>
            </a:r>
            <a:endParaRPr/>
          </a:p>
        </p:txBody>
      </p:sp>
      <p:grpSp>
        <p:nvGrpSpPr>
          <p:cNvPr id="103" name="Google Shape;103;p14"/>
          <p:cNvGrpSpPr/>
          <p:nvPr/>
        </p:nvGrpSpPr>
        <p:grpSpPr>
          <a:xfrm>
            <a:off x="635820" y="798759"/>
            <a:ext cx="522262" cy="3468983"/>
            <a:chOff x="1237551" y="798759"/>
            <a:chExt cx="522262" cy="3468983"/>
          </a:xfrm>
        </p:grpSpPr>
        <p:pic>
          <p:nvPicPr>
            <p:cNvPr id="104" name="Google Shape;104;p14"/>
            <p:cNvPicPr preferRelativeResize="0"/>
            <p:nvPr/>
          </p:nvPicPr>
          <p:blipFill rotWithShape="1">
            <a:blip r:embed="rId5">
              <a:alphaModFix/>
            </a:blip>
            <a:srcRect b="0" l="0" r="0" t="0"/>
            <a:stretch/>
          </p:blipFill>
          <p:spPr>
            <a:xfrm>
              <a:off x="1632472" y="2633697"/>
              <a:ext cx="105599" cy="118800"/>
            </a:xfrm>
            <a:prstGeom prst="rect">
              <a:avLst/>
            </a:prstGeom>
            <a:noFill/>
            <a:ln>
              <a:noFill/>
            </a:ln>
          </p:spPr>
        </p:pic>
        <p:pic>
          <p:nvPicPr>
            <p:cNvPr id="105" name="Google Shape;105;p14"/>
            <p:cNvPicPr preferRelativeResize="0"/>
            <p:nvPr/>
          </p:nvPicPr>
          <p:blipFill rotWithShape="1">
            <a:blip r:embed="rId6">
              <a:alphaModFix/>
            </a:blip>
            <a:srcRect b="0" l="0" r="0" t="0"/>
            <a:stretch/>
          </p:blipFill>
          <p:spPr>
            <a:xfrm>
              <a:off x="1628796" y="2515762"/>
              <a:ext cx="105599" cy="118800"/>
            </a:xfrm>
            <a:prstGeom prst="rect">
              <a:avLst/>
            </a:prstGeom>
            <a:noFill/>
            <a:ln>
              <a:noFill/>
            </a:ln>
          </p:spPr>
        </p:pic>
        <p:pic>
          <p:nvPicPr>
            <p:cNvPr id="106" name="Google Shape;106;p14"/>
            <p:cNvPicPr preferRelativeResize="0"/>
            <p:nvPr/>
          </p:nvPicPr>
          <p:blipFill rotWithShape="1">
            <a:blip r:embed="rId7">
              <a:alphaModFix/>
            </a:blip>
            <a:srcRect b="0" l="0" r="0" t="0"/>
            <a:stretch/>
          </p:blipFill>
          <p:spPr>
            <a:xfrm>
              <a:off x="1635509" y="2747428"/>
              <a:ext cx="105599" cy="118800"/>
            </a:xfrm>
            <a:prstGeom prst="rect">
              <a:avLst/>
            </a:prstGeom>
            <a:noFill/>
            <a:ln>
              <a:noFill/>
            </a:ln>
          </p:spPr>
        </p:pic>
        <p:pic>
          <p:nvPicPr>
            <p:cNvPr id="107" name="Google Shape;107;p14"/>
            <p:cNvPicPr preferRelativeResize="0"/>
            <p:nvPr/>
          </p:nvPicPr>
          <p:blipFill rotWithShape="1">
            <a:blip r:embed="rId8">
              <a:alphaModFix/>
            </a:blip>
            <a:srcRect b="0" l="0" r="0" t="0"/>
            <a:stretch/>
          </p:blipFill>
          <p:spPr>
            <a:xfrm>
              <a:off x="1637414" y="3099793"/>
              <a:ext cx="105599" cy="118800"/>
            </a:xfrm>
            <a:prstGeom prst="rect">
              <a:avLst/>
            </a:prstGeom>
            <a:noFill/>
            <a:ln>
              <a:noFill/>
            </a:ln>
          </p:spPr>
        </p:pic>
        <p:pic>
          <p:nvPicPr>
            <p:cNvPr id="108" name="Google Shape;108;p14"/>
            <p:cNvPicPr preferRelativeResize="0"/>
            <p:nvPr/>
          </p:nvPicPr>
          <p:blipFill rotWithShape="1">
            <a:blip r:embed="rId9">
              <a:alphaModFix/>
            </a:blip>
            <a:srcRect b="0" l="0" r="0" t="0"/>
            <a:stretch/>
          </p:blipFill>
          <p:spPr>
            <a:xfrm>
              <a:off x="1635509" y="2981814"/>
              <a:ext cx="105599" cy="118800"/>
            </a:xfrm>
            <a:prstGeom prst="rect">
              <a:avLst/>
            </a:prstGeom>
            <a:noFill/>
            <a:ln>
              <a:noFill/>
            </a:ln>
          </p:spPr>
        </p:pic>
        <p:pic>
          <p:nvPicPr>
            <p:cNvPr id="109" name="Google Shape;109;p14"/>
            <p:cNvPicPr preferRelativeResize="0"/>
            <p:nvPr/>
          </p:nvPicPr>
          <p:blipFill rotWithShape="1">
            <a:blip r:embed="rId10">
              <a:alphaModFix/>
            </a:blip>
            <a:srcRect b="0" l="0" r="0" t="0"/>
            <a:stretch/>
          </p:blipFill>
          <p:spPr>
            <a:xfrm>
              <a:off x="1635509" y="3217728"/>
              <a:ext cx="105599" cy="118800"/>
            </a:xfrm>
            <a:prstGeom prst="rect">
              <a:avLst/>
            </a:prstGeom>
            <a:noFill/>
            <a:ln>
              <a:noFill/>
            </a:ln>
          </p:spPr>
        </p:pic>
        <p:pic>
          <p:nvPicPr>
            <p:cNvPr id="110" name="Google Shape;110;p14"/>
            <p:cNvPicPr preferRelativeResize="0"/>
            <p:nvPr/>
          </p:nvPicPr>
          <p:blipFill rotWithShape="1">
            <a:blip r:embed="rId11">
              <a:alphaModFix/>
            </a:blip>
            <a:srcRect b="0" l="0" r="0" t="0"/>
            <a:stretch/>
          </p:blipFill>
          <p:spPr>
            <a:xfrm>
              <a:off x="1635509" y="3331736"/>
              <a:ext cx="105599" cy="118800"/>
            </a:xfrm>
            <a:prstGeom prst="rect">
              <a:avLst/>
            </a:prstGeom>
            <a:noFill/>
            <a:ln>
              <a:noFill/>
            </a:ln>
          </p:spPr>
        </p:pic>
        <p:pic>
          <p:nvPicPr>
            <p:cNvPr id="111" name="Google Shape;111;p14"/>
            <p:cNvPicPr preferRelativeResize="0"/>
            <p:nvPr/>
          </p:nvPicPr>
          <p:blipFill rotWithShape="1">
            <a:blip r:embed="rId12">
              <a:alphaModFix/>
            </a:blip>
            <a:srcRect b="0" l="0" r="0" t="0"/>
            <a:stretch/>
          </p:blipFill>
          <p:spPr>
            <a:xfrm>
              <a:off x="1635509" y="2861803"/>
              <a:ext cx="105599" cy="118800"/>
            </a:xfrm>
            <a:prstGeom prst="rect">
              <a:avLst/>
            </a:prstGeom>
            <a:noFill/>
            <a:ln>
              <a:noFill/>
            </a:ln>
          </p:spPr>
        </p:pic>
        <p:pic>
          <p:nvPicPr>
            <p:cNvPr id="112" name="Google Shape;112;p14"/>
            <p:cNvPicPr preferRelativeResize="0"/>
            <p:nvPr/>
          </p:nvPicPr>
          <p:blipFill rotWithShape="1">
            <a:blip r:embed="rId13">
              <a:alphaModFix/>
            </a:blip>
            <a:srcRect b="0" l="0" r="0" t="0"/>
            <a:stretch/>
          </p:blipFill>
          <p:spPr>
            <a:xfrm>
              <a:off x="1635509" y="3443639"/>
              <a:ext cx="105599" cy="118800"/>
            </a:xfrm>
            <a:prstGeom prst="rect">
              <a:avLst/>
            </a:prstGeom>
            <a:noFill/>
            <a:ln>
              <a:noFill/>
            </a:ln>
          </p:spPr>
        </p:pic>
        <p:pic>
          <p:nvPicPr>
            <p:cNvPr id="113" name="Google Shape;113;p14"/>
            <p:cNvPicPr preferRelativeResize="0"/>
            <p:nvPr/>
          </p:nvPicPr>
          <p:blipFill rotWithShape="1">
            <a:blip r:embed="rId14">
              <a:alphaModFix/>
            </a:blip>
            <a:srcRect b="0" l="0" r="0" t="0"/>
            <a:stretch/>
          </p:blipFill>
          <p:spPr>
            <a:xfrm>
              <a:off x="1627331" y="3566047"/>
              <a:ext cx="123750" cy="118800"/>
            </a:xfrm>
            <a:prstGeom prst="rect">
              <a:avLst/>
            </a:prstGeom>
            <a:noFill/>
            <a:ln>
              <a:noFill/>
            </a:ln>
          </p:spPr>
        </p:pic>
        <p:pic>
          <p:nvPicPr>
            <p:cNvPr id="114" name="Google Shape;114;p14"/>
            <p:cNvPicPr preferRelativeResize="0"/>
            <p:nvPr/>
          </p:nvPicPr>
          <p:blipFill rotWithShape="1">
            <a:blip r:embed="rId15">
              <a:alphaModFix/>
            </a:blip>
            <a:srcRect b="0" l="0" r="0" t="0"/>
            <a:stretch/>
          </p:blipFill>
          <p:spPr>
            <a:xfrm>
              <a:off x="1634870" y="3686981"/>
              <a:ext cx="123750" cy="118800"/>
            </a:xfrm>
            <a:prstGeom prst="rect">
              <a:avLst/>
            </a:prstGeom>
            <a:noFill/>
            <a:ln>
              <a:noFill/>
            </a:ln>
          </p:spPr>
        </p:pic>
        <p:pic>
          <p:nvPicPr>
            <p:cNvPr id="115" name="Google Shape;115;p14"/>
            <p:cNvPicPr preferRelativeResize="0"/>
            <p:nvPr/>
          </p:nvPicPr>
          <p:blipFill rotWithShape="1">
            <a:blip r:embed="rId16">
              <a:alphaModFix/>
            </a:blip>
            <a:srcRect b="0" l="0" r="0" t="0"/>
            <a:stretch/>
          </p:blipFill>
          <p:spPr>
            <a:xfrm>
              <a:off x="1636063" y="3808717"/>
              <a:ext cx="123750" cy="118800"/>
            </a:xfrm>
            <a:prstGeom prst="rect">
              <a:avLst/>
            </a:prstGeom>
            <a:noFill/>
            <a:ln>
              <a:noFill/>
            </a:ln>
          </p:spPr>
        </p:pic>
        <p:pic>
          <p:nvPicPr>
            <p:cNvPr id="116" name="Google Shape;116;p14"/>
            <p:cNvPicPr preferRelativeResize="0"/>
            <p:nvPr/>
          </p:nvPicPr>
          <p:blipFill rotWithShape="1">
            <a:blip r:embed="rId17">
              <a:alphaModFix/>
            </a:blip>
            <a:srcRect b="0" l="0" r="0" t="0"/>
            <a:stretch/>
          </p:blipFill>
          <p:spPr>
            <a:xfrm>
              <a:off x="1634870" y="3921100"/>
              <a:ext cx="123750" cy="118800"/>
            </a:xfrm>
            <a:prstGeom prst="rect">
              <a:avLst/>
            </a:prstGeom>
            <a:noFill/>
            <a:ln>
              <a:noFill/>
            </a:ln>
          </p:spPr>
        </p:pic>
        <p:pic>
          <p:nvPicPr>
            <p:cNvPr id="117" name="Google Shape;117;p14"/>
            <p:cNvPicPr preferRelativeResize="0"/>
            <p:nvPr/>
          </p:nvPicPr>
          <p:blipFill rotWithShape="1">
            <a:blip r:embed="rId18">
              <a:alphaModFix/>
            </a:blip>
            <a:srcRect b="0" l="0" r="0" t="0"/>
            <a:stretch/>
          </p:blipFill>
          <p:spPr>
            <a:xfrm>
              <a:off x="1634870" y="4034025"/>
              <a:ext cx="123750" cy="118800"/>
            </a:xfrm>
            <a:prstGeom prst="rect">
              <a:avLst/>
            </a:prstGeom>
            <a:noFill/>
            <a:ln>
              <a:noFill/>
            </a:ln>
          </p:spPr>
        </p:pic>
        <p:pic>
          <p:nvPicPr>
            <p:cNvPr id="118" name="Google Shape;118;p14"/>
            <p:cNvPicPr preferRelativeResize="0"/>
            <p:nvPr/>
          </p:nvPicPr>
          <p:blipFill rotWithShape="1">
            <a:blip r:embed="rId19">
              <a:alphaModFix/>
            </a:blip>
            <a:srcRect b="0" l="0" r="0" t="0"/>
            <a:stretch/>
          </p:blipFill>
          <p:spPr>
            <a:xfrm>
              <a:off x="1634870" y="4148942"/>
              <a:ext cx="123750" cy="118800"/>
            </a:xfrm>
            <a:prstGeom prst="rect">
              <a:avLst/>
            </a:prstGeom>
            <a:noFill/>
            <a:ln>
              <a:noFill/>
            </a:ln>
          </p:spPr>
        </p:pic>
        <p:pic>
          <p:nvPicPr>
            <p:cNvPr id="119" name="Google Shape;119;p14"/>
            <p:cNvPicPr preferRelativeResize="0"/>
            <p:nvPr/>
          </p:nvPicPr>
          <p:blipFill rotWithShape="1">
            <a:blip r:embed="rId20">
              <a:alphaModFix/>
            </a:blip>
            <a:srcRect b="0" l="0" r="0" t="0"/>
            <a:stretch/>
          </p:blipFill>
          <p:spPr>
            <a:xfrm>
              <a:off x="1629764" y="2242696"/>
              <a:ext cx="98248" cy="100800"/>
            </a:xfrm>
            <a:prstGeom prst="rect">
              <a:avLst/>
            </a:prstGeom>
            <a:noFill/>
            <a:ln>
              <a:noFill/>
            </a:ln>
          </p:spPr>
        </p:pic>
        <p:pic>
          <p:nvPicPr>
            <p:cNvPr id="120" name="Google Shape;120;p14"/>
            <p:cNvPicPr preferRelativeResize="0"/>
            <p:nvPr/>
          </p:nvPicPr>
          <p:blipFill rotWithShape="1">
            <a:blip r:embed="rId21">
              <a:alphaModFix/>
            </a:blip>
            <a:srcRect b="0" l="0" r="0" t="0"/>
            <a:stretch/>
          </p:blipFill>
          <p:spPr>
            <a:xfrm>
              <a:off x="1636146" y="2044754"/>
              <a:ext cx="98248" cy="100800"/>
            </a:xfrm>
            <a:prstGeom prst="rect">
              <a:avLst/>
            </a:prstGeom>
            <a:noFill/>
            <a:ln>
              <a:noFill/>
            </a:ln>
          </p:spPr>
        </p:pic>
        <p:pic>
          <p:nvPicPr>
            <p:cNvPr id="121" name="Google Shape;121;p14"/>
            <p:cNvPicPr preferRelativeResize="0"/>
            <p:nvPr/>
          </p:nvPicPr>
          <p:blipFill rotWithShape="1">
            <a:blip r:embed="rId22">
              <a:alphaModFix/>
            </a:blip>
            <a:srcRect b="0" l="0" r="0" t="0"/>
            <a:stretch/>
          </p:blipFill>
          <p:spPr>
            <a:xfrm>
              <a:off x="1636146" y="1937704"/>
              <a:ext cx="98248" cy="100800"/>
            </a:xfrm>
            <a:prstGeom prst="rect">
              <a:avLst/>
            </a:prstGeom>
            <a:noFill/>
            <a:ln>
              <a:noFill/>
            </a:ln>
          </p:spPr>
        </p:pic>
        <p:pic>
          <p:nvPicPr>
            <p:cNvPr id="122" name="Google Shape;122;p14"/>
            <p:cNvPicPr preferRelativeResize="0"/>
            <p:nvPr/>
          </p:nvPicPr>
          <p:blipFill rotWithShape="1">
            <a:blip r:embed="rId23">
              <a:alphaModFix/>
            </a:blip>
            <a:srcRect b="0" l="0" r="0" t="0"/>
            <a:stretch/>
          </p:blipFill>
          <p:spPr>
            <a:xfrm>
              <a:off x="1636146" y="1830654"/>
              <a:ext cx="98248" cy="100800"/>
            </a:xfrm>
            <a:prstGeom prst="rect">
              <a:avLst/>
            </a:prstGeom>
            <a:noFill/>
            <a:ln>
              <a:noFill/>
            </a:ln>
          </p:spPr>
        </p:pic>
        <p:pic>
          <p:nvPicPr>
            <p:cNvPr id="123" name="Google Shape;123;p14"/>
            <p:cNvPicPr preferRelativeResize="0"/>
            <p:nvPr/>
          </p:nvPicPr>
          <p:blipFill rotWithShape="1">
            <a:blip r:embed="rId24">
              <a:alphaModFix/>
            </a:blip>
            <a:srcRect b="0" l="0" r="0" t="0"/>
            <a:stretch/>
          </p:blipFill>
          <p:spPr>
            <a:xfrm>
              <a:off x="1636146" y="1723604"/>
              <a:ext cx="98248" cy="100800"/>
            </a:xfrm>
            <a:prstGeom prst="rect">
              <a:avLst/>
            </a:prstGeom>
            <a:noFill/>
            <a:ln>
              <a:noFill/>
            </a:ln>
          </p:spPr>
        </p:pic>
        <p:pic>
          <p:nvPicPr>
            <p:cNvPr id="124" name="Google Shape;124;p14"/>
            <p:cNvPicPr preferRelativeResize="0"/>
            <p:nvPr/>
          </p:nvPicPr>
          <p:blipFill rotWithShape="1">
            <a:blip r:embed="rId25">
              <a:alphaModFix/>
            </a:blip>
            <a:srcRect b="0" l="0" r="0" t="0"/>
            <a:stretch/>
          </p:blipFill>
          <p:spPr>
            <a:xfrm>
              <a:off x="1636146" y="1619679"/>
              <a:ext cx="98248" cy="100800"/>
            </a:xfrm>
            <a:prstGeom prst="rect">
              <a:avLst/>
            </a:prstGeom>
            <a:noFill/>
            <a:ln>
              <a:noFill/>
            </a:ln>
          </p:spPr>
        </p:pic>
        <p:pic>
          <p:nvPicPr>
            <p:cNvPr id="125" name="Google Shape;125;p14"/>
            <p:cNvPicPr preferRelativeResize="0"/>
            <p:nvPr/>
          </p:nvPicPr>
          <p:blipFill rotWithShape="1">
            <a:blip r:embed="rId26">
              <a:alphaModFix/>
            </a:blip>
            <a:srcRect b="0" l="0" r="0" t="0"/>
            <a:stretch/>
          </p:blipFill>
          <p:spPr>
            <a:xfrm>
              <a:off x="1636146" y="1519100"/>
              <a:ext cx="98248" cy="100800"/>
            </a:xfrm>
            <a:prstGeom prst="rect">
              <a:avLst/>
            </a:prstGeom>
            <a:noFill/>
            <a:ln>
              <a:noFill/>
            </a:ln>
          </p:spPr>
        </p:pic>
        <p:pic>
          <p:nvPicPr>
            <p:cNvPr id="126" name="Google Shape;126;p14"/>
            <p:cNvPicPr preferRelativeResize="0"/>
            <p:nvPr/>
          </p:nvPicPr>
          <p:blipFill rotWithShape="1">
            <a:blip r:embed="rId27">
              <a:alphaModFix/>
            </a:blip>
            <a:srcRect b="0" l="0" r="0" t="0"/>
            <a:stretch/>
          </p:blipFill>
          <p:spPr>
            <a:xfrm>
              <a:off x="1636788" y="1418521"/>
              <a:ext cx="98248" cy="100800"/>
            </a:xfrm>
            <a:prstGeom prst="rect">
              <a:avLst/>
            </a:prstGeom>
            <a:noFill/>
            <a:ln>
              <a:noFill/>
            </a:ln>
          </p:spPr>
        </p:pic>
        <p:pic>
          <p:nvPicPr>
            <p:cNvPr id="127" name="Google Shape;127;p14"/>
            <p:cNvPicPr preferRelativeResize="0"/>
            <p:nvPr/>
          </p:nvPicPr>
          <p:blipFill rotWithShape="1">
            <a:blip r:embed="rId28">
              <a:alphaModFix/>
            </a:blip>
            <a:srcRect b="0" l="0" r="0" t="0"/>
            <a:stretch/>
          </p:blipFill>
          <p:spPr>
            <a:xfrm>
              <a:off x="1635508" y="1317832"/>
              <a:ext cx="99524" cy="100800"/>
            </a:xfrm>
            <a:prstGeom prst="rect">
              <a:avLst/>
            </a:prstGeom>
            <a:noFill/>
            <a:ln>
              <a:noFill/>
            </a:ln>
          </p:spPr>
        </p:pic>
        <p:pic>
          <p:nvPicPr>
            <p:cNvPr id="128" name="Google Shape;128;p14"/>
            <p:cNvPicPr preferRelativeResize="0"/>
            <p:nvPr/>
          </p:nvPicPr>
          <p:blipFill rotWithShape="1">
            <a:blip r:embed="rId29">
              <a:alphaModFix/>
            </a:blip>
            <a:srcRect b="0" l="0" r="0" t="0"/>
            <a:stretch/>
          </p:blipFill>
          <p:spPr>
            <a:xfrm>
              <a:off x="1636788" y="1214238"/>
              <a:ext cx="98248" cy="100800"/>
            </a:xfrm>
            <a:prstGeom prst="rect">
              <a:avLst/>
            </a:prstGeom>
            <a:noFill/>
            <a:ln>
              <a:noFill/>
            </a:ln>
          </p:spPr>
        </p:pic>
        <p:pic>
          <p:nvPicPr>
            <p:cNvPr id="129" name="Google Shape;129;p14"/>
            <p:cNvPicPr preferRelativeResize="0"/>
            <p:nvPr/>
          </p:nvPicPr>
          <p:blipFill rotWithShape="1">
            <a:blip r:embed="rId30">
              <a:alphaModFix/>
            </a:blip>
            <a:srcRect b="0" l="0" r="0" t="0"/>
            <a:stretch/>
          </p:blipFill>
          <p:spPr>
            <a:xfrm>
              <a:off x="1634870" y="1113549"/>
              <a:ext cx="99524" cy="100800"/>
            </a:xfrm>
            <a:prstGeom prst="rect">
              <a:avLst/>
            </a:prstGeom>
            <a:noFill/>
            <a:ln>
              <a:noFill/>
            </a:ln>
          </p:spPr>
        </p:pic>
        <p:pic>
          <p:nvPicPr>
            <p:cNvPr id="130" name="Google Shape;130;p14"/>
            <p:cNvPicPr preferRelativeResize="0"/>
            <p:nvPr/>
          </p:nvPicPr>
          <p:blipFill rotWithShape="1">
            <a:blip r:embed="rId31">
              <a:alphaModFix/>
            </a:blip>
            <a:srcRect b="0" l="0" r="0" t="0"/>
            <a:stretch/>
          </p:blipFill>
          <p:spPr>
            <a:xfrm>
              <a:off x="1635508" y="1009624"/>
              <a:ext cx="98248" cy="100800"/>
            </a:xfrm>
            <a:prstGeom prst="rect">
              <a:avLst/>
            </a:prstGeom>
            <a:noFill/>
            <a:ln>
              <a:noFill/>
            </a:ln>
          </p:spPr>
        </p:pic>
        <p:pic>
          <p:nvPicPr>
            <p:cNvPr id="131" name="Google Shape;131;p14"/>
            <p:cNvPicPr preferRelativeResize="0"/>
            <p:nvPr/>
          </p:nvPicPr>
          <p:blipFill rotWithShape="1">
            <a:blip r:embed="rId32">
              <a:alphaModFix/>
            </a:blip>
            <a:srcRect b="0" l="0" r="0" t="0"/>
            <a:stretch/>
          </p:blipFill>
          <p:spPr>
            <a:xfrm>
              <a:off x="1634870" y="899795"/>
              <a:ext cx="98248" cy="100800"/>
            </a:xfrm>
            <a:prstGeom prst="rect">
              <a:avLst/>
            </a:prstGeom>
            <a:noFill/>
            <a:ln>
              <a:noFill/>
            </a:ln>
          </p:spPr>
        </p:pic>
        <p:pic>
          <p:nvPicPr>
            <p:cNvPr id="132" name="Google Shape;132;p14"/>
            <p:cNvPicPr preferRelativeResize="0"/>
            <p:nvPr/>
          </p:nvPicPr>
          <p:blipFill rotWithShape="1">
            <a:blip r:embed="rId33">
              <a:alphaModFix/>
            </a:blip>
            <a:srcRect b="0" l="0" r="0" t="0"/>
            <a:stretch/>
          </p:blipFill>
          <p:spPr>
            <a:xfrm>
              <a:off x="1634870" y="798759"/>
              <a:ext cx="98248" cy="100800"/>
            </a:xfrm>
            <a:prstGeom prst="rect">
              <a:avLst/>
            </a:prstGeom>
            <a:noFill/>
            <a:ln>
              <a:noFill/>
            </a:ln>
          </p:spPr>
        </p:pic>
        <p:pic>
          <p:nvPicPr>
            <p:cNvPr id="133" name="Google Shape;133;p14"/>
            <p:cNvPicPr preferRelativeResize="0"/>
            <p:nvPr/>
          </p:nvPicPr>
          <p:blipFill rotWithShape="1">
            <a:blip r:embed="rId34">
              <a:alphaModFix/>
            </a:blip>
            <a:srcRect b="0" l="0" r="0" t="0"/>
            <a:stretch/>
          </p:blipFill>
          <p:spPr>
            <a:xfrm>
              <a:off x="1636552" y="2142117"/>
              <a:ext cx="98248" cy="100798"/>
            </a:xfrm>
            <a:prstGeom prst="rect">
              <a:avLst/>
            </a:prstGeom>
            <a:noFill/>
            <a:ln>
              <a:noFill/>
            </a:ln>
          </p:spPr>
        </p:pic>
        <p:sp>
          <p:nvSpPr>
            <p:cNvPr id="134" name="Google Shape;134;p14"/>
            <p:cNvSpPr txBox="1"/>
            <p:nvPr/>
          </p:nvSpPr>
          <p:spPr>
            <a:xfrm rot="-5400000">
              <a:off x="753668" y="1342570"/>
              <a:ext cx="1409104" cy="4413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1668">
                  <a:solidFill>
                    <a:schemeClr val="dk1"/>
                  </a:solidFill>
                  <a:latin typeface="Calibri"/>
                  <a:ea typeface="Calibri"/>
                  <a:cs typeface="Calibri"/>
                  <a:sym typeface="Calibri"/>
                </a:rPr>
                <a:t>Equipe adverse</a:t>
              </a:r>
              <a:endParaRPr/>
            </a:p>
          </p:txBody>
        </p:sp>
        <p:sp>
          <p:nvSpPr>
            <p:cNvPr id="135" name="Google Shape;135;p14"/>
            <p:cNvSpPr txBox="1"/>
            <p:nvPr/>
          </p:nvSpPr>
          <p:spPr>
            <a:xfrm rot="-5400000">
              <a:off x="824159" y="3148509"/>
              <a:ext cx="1283364" cy="4413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1668">
                  <a:solidFill>
                    <a:schemeClr val="dk1"/>
                  </a:solidFill>
                  <a:latin typeface="Calibri"/>
                  <a:ea typeface="Calibri"/>
                  <a:cs typeface="Calibri"/>
                  <a:sym typeface="Calibri"/>
                </a:rPr>
                <a:t>Rhône Sportif</a:t>
              </a:r>
              <a:endParaRPr/>
            </a:p>
          </p:txBody>
        </p:sp>
        <p:pic>
          <p:nvPicPr>
            <p:cNvPr id="136" name="Google Shape;136;p14"/>
            <p:cNvPicPr preferRelativeResize="0"/>
            <p:nvPr/>
          </p:nvPicPr>
          <p:blipFill rotWithShape="1">
            <a:blip r:embed="rId35">
              <a:alphaModFix/>
            </a:blip>
            <a:srcRect b="0" l="0" r="0" t="0"/>
            <a:stretch/>
          </p:blipFill>
          <p:spPr>
            <a:xfrm>
              <a:off x="1634871" y="2374901"/>
              <a:ext cx="94456" cy="94456"/>
            </a:xfrm>
            <a:prstGeom prst="rect">
              <a:avLst/>
            </a:prstGeom>
            <a:noFill/>
            <a:ln>
              <a:noFill/>
            </a:ln>
          </p:spPr>
        </p:pic>
      </p:grpSp>
      <p:sp>
        <p:nvSpPr>
          <p:cNvPr id="137" name="Google Shape;137;p14"/>
          <p:cNvSpPr txBox="1"/>
          <p:nvPr/>
        </p:nvSpPr>
        <p:spPr>
          <a:xfrm>
            <a:off x="3056086" y="1097237"/>
            <a:ext cx="2503508" cy="20005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fr-FR" sz="700">
                <a:solidFill>
                  <a:schemeClr val="dk1"/>
                </a:solidFill>
                <a:latin typeface="Arial"/>
                <a:ea typeface="Arial"/>
                <a:cs typeface="Arial"/>
                <a:sym typeface="Arial"/>
              </a:rPr>
              <a:t>*Clique sur la phase de jeu de ton choix</a:t>
            </a:r>
            <a:endParaRPr/>
          </a:p>
        </p:txBody>
      </p:sp>
      <p:sp>
        <p:nvSpPr>
          <p:cNvPr id="138" name="Google Shape;138;p14"/>
          <p:cNvSpPr/>
          <p:nvPr/>
        </p:nvSpPr>
        <p:spPr>
          <a:xfrm>
            <a:off x="-1" y="4671312"/>
            <a:ext cx="8621713" cy="1800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39" name="Google Shape;139;p14"/>
          <p:cNvGrpSpPr/>
          <p:nvPr/>
        </p:nvGrpSpPr>
        <p:grpSpPr>
          <a:xfrm>
            <a:off x="6596064" y="1687201"/>
            <a:ext cx="1609093" cy="2851683"/>
            <a:chOff x="6596064" y="1687201"/>
            <a:chExt cx="1609093" cy="2851683"/>
          </a:xfrm>
        </p:grpSpPr>
        <p:grpSp>
          <p:nvGrpSpPr>
            <p:cNvPr id="140" name="Google Shape;140;p14"/>
            <p:cNvGrpSpPr/>
            <p:nvPr/>
          </p:nvGrpSpPr>
          <p:grpSpPr>
            <a:xfrm>
              <a:off x="6596064" y="2954311"/>
              <a:ext cx="1579109" cy="1584573"/>
              <a:chOff x="6116685" y="3060231"/>
              <a:chExt cx="1579109" cy="1584573"/>
            </a:xfrm>
          </p:grpSpPr>
          <p:pic>
            <p:nvPicPr>
              <p:cNvPr id="141" name="Google Shape;141;p14"/>
              <p:cNvPicPr preferRelativeResize="0"/>
              <p:nvPr/>
            </p:nvPicPr>
            <p:blipFill rotWithShape="1">
              <a:blip r:embed="rId36">
                <a:alphaModFix/>
              </a:blip>
              <a:srcRect b="0" l="0" r="0" t="0"/>
              <a:stretch/>
            </p:blipFill>
            <p:spPr>
              <a:xfrm>
                <a:off x="7252227" y="4208343"/>
                <a:ext cx="373374" cy="436461"/>
              </a:xfrm>
              <a:prstGeom prst="rect">
                <a:avLst/>
              </a:prstGeom>
              <a:noFill/>
              <a:ln>
                <a:noFill/>
              </a:ln>
            </p:spPr>
          </p:pic>
          <p:sp>
            <p:nvSpPr>
              <p:cNvPr id="142" name="Google Shape;142;p14"/>
              <p:cNvSpPr txBox="1"/>
              <p:nvPr/>
            </p:nvSpPr>
            <p:spPr>
              <a:xfrm>
                <a:off x="6116685" y="4003312"/>
                <a:ext cx="1148986" cy="63094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i="1" lang="fr-FR" sz="700">
                    <a:solidFill>
                      <a:schemeClr val="dk1"/>
                    </a:solidFill>
                    <a:latin typeface="Arial"/>
                    <a:ea typeface="Arial"/>
                    <a:cs typeface="Arial"/>
                    <a:sym typeface="Arial"/>
                  </a:rPr>
                  <a:t>*Quand notre écusson apparait c’est que la phase est finie. </a:t>
                </a:r>
                <a:endParaRPr/>
              </a:p>
              <a:p>
                <a:pPr indent="0" lvl="0" marL="0" marR="0" rtl="0" algn="just">
                  <a:spcBef>
                    <a:spcPts val="0"/>
                  </a:spcBef>
                  <a:spcAft>
                    <a:spcPts val="0"/>
                  </a:spcAft>
                  <a:buNone/>
                </a:pPr>
                <a:r>
                  <a:rPr i="1" lang="fr-FR" sz="700">
                    <a:solidFill>
                      <a:schemeClr val="dk1"/>
                    </a:solidFill>
                    <a:latin typeface="Arial"/>
                    <a:ea typeface="Arial"/>
                    <a:cs typeface="Arial"/>
                    <a:sym typeface="Arial"/>
                  </a:rPr>
                  <a:t>Tu peux cliquer dessus pour revenir à ce menu</a:t>
                </a:r>
                <a:endParaRPr/>
              </a:p>
            </p:txBody>
          </p:sp>
          <p:sp>
            <p:nvSpPr>
              <p:cNvPr id="143" name="Google Shape;143;p14"/>
              <p:cNvSpPr txBox="1"/>
              <p:nvPr/>
            </p:nvSpPr>
            <p:spPr>
              <a:xfrm>
                <a:off x="7173905" y="3099793"/>
                <a:ext cx="521889" cy="349006"/>
              </a:xfrm>
              <a:prstGeom prst="rect">
                <a:avLst/>
              </a:prstGeom>
              <a:noFill/>
              <a:ln cap="flat"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68">
                  <a:solidFill>
                    <a:schemeClr val="dk1"/>
                  </a:solidFill>
                  <a:latin typeface="Calibri"/>
                  <a:ea typeface="Calibri"/>
                  <a:cs typeface="Calibri"/>
                  <a:sym typeface="Calibri"/>
                </a:endParaRPr>
              </a:p>
            </p:txBody>
          </p:sp>
          <p:sp>
            <p:nvSpPr>
              <p:cNvPr id="144" name="Google Shape;144;p14"/>
              <p:cNvSpPr txBox="1"/>
              <p:nvPr/>
            </p:nvSpPr>
            <p:spPr>
              <a:xfrm>
                <a:off x="6175505" y="3060231"/>
                <a:ext cx="1013967" cy="4154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fr-FR" sz="700">
                    <a:solidFill>
                      <a:schemeClr val="dk1"/>
                    </a:solidFill>
                    <a:latin typeface="Arial"/>
                    <a:ea typeface="Arial"/>
                    <a:cs typeface="Arial"/>
                    <a:sym typeface="Arial"/>
                  </a:rPr>
                  <a:t>*Dans cette zone, tu y trouveras parfois des options de jeu</a:t>
                </a:r>
                <a:endParaRPr/>
              </a:p>
            </p:txBody>
          </p:sp>
        </p:grpSp>
        <p:pic>
          <p:nvPicPr>
            <p:cNvPr id="145" name="Google Shape;145;p14"/>
            <p:cNvPicPr preferRelativeResize="0"/>
            <p:nvPr/>
          </p:nvPicPr>
          <p:blipFill rotWithShape="1">
            <a:blip r:embed="rId37">
              <a:alphaModFix/>
            </a:blip>
            <a:srcRect b="0" l="0" r="0" t="0"/>
            <a:stretch/>
          </p:blipFill>
          <p:spPr>
            <a:xfrm>
              <a:off x="7698175" y="2204457"/>
              <a:ext cx="432854" cy="432854"/>
            </a:xfrm>
            <a:prstGeom prst="rect">
              <a:avLst/>
            </a:prstGeom>
            <a:noFill/>
            <a:ln>
              <a:noFill/>
            </a:ln>
          </p:spPr>
        </p:pic>
        <p:sp>
          <p:nvSpPr>
            <p:cNvPr id="146" name="Google Shape;146;p14"/>
            <p:cNvSpPr txBox="1"/>
            <p:nvPr/>
          </p:nvSpPr>
          <p:spPr>
            <a:xfrm>
              <a:off x="7191191" y="1687201"/>
              <a:ext cx="1013967" cy="63094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fr-FR" sz="700">
                  <a:solidFill>
                    <a:schemeClr val="dk1"/>
                  </a:solidFill>
                  <a:latin typeface="Arial"/>
                  <a:ea typeface="Arial"/>
                  <a:cs typeface="Arial"/>
                  <a:sym typeface="Arial"/>
                </a:rPr>
                <a:t>*Quand tu vois ce bouton, tu peux cliquer dessus pour passer à l’animation suivante</a:t>
              </a:r>
              <a:endParaRPr i="1" sz="700">
                <a:solidFill>
                  <a:schemeClr val="dk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32"/>
          <p:cNvSpPr txBox="1"/>
          <p:nvPr/>
        </p:nvSpPr>
        <p:spPr>
          <a:xfrm>
            <a:off x="2275077" y="1106542"/>
            <a:ext cx="4065537" cy="6617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3700">
                <a:solidFill>
                  <a:schemeClr val="dk1"/>
                </a:solidFill>
                <a:latin typeface="Impact"/>
                <a:ea typeface="Impact"/>
                <a:cs typeface="Impact"/>
                <a:sym typeface="Impact"/>
              </a:rPr>
              <a:t>Touches défensives</a:t>
            </a:r>
            <a:endParaRPr sz="3700">
              <a:solidFill>
                <a:schemeClr val="dk1"/>
              </a:solidFill>
              <a:latin typeface="Impact"/>
              <a:ea typeface="Impact"/>
              <a:cs typeface="Impact"/>
              <a:sym typeface="Impact"/>
            </a:endParaRPr>
          </a:p>
        </p:txBody>
      </p:sp>
      <p:pic>
        <p:nvPicPr>
          <p:cNvPr id="744" name="Google Shape;744;p32"/>
          <p:cNvPicPr preferRelativeResize="0"/>
          <p:nvPr/>
        </p:nvPicPr>
        <p:blipFill rotWithShape="1">
          <a:blip r:embed="rId3">
            <a:alphaModFix/>
          </a:blip>
          <a:srcRect b="5918" l="0" r="0" t="7521"/>
          <a:stretch/>
        </p:blipFill>
        <p:spPr>
          <a:xfrm>
            <a:off x="3047839" y="2544680"/>
            <a:ext cx="2520000" cy="2111543"/>
          </a:xfrm>
          <a:prstGeom prst="rect">
            <a:avLst/>
          </a:prstGeom>
          <a:noFill/>
          <a:ln>
            <a:noFill/>
          </a:ln>
        </p:spPr>
      </p:pic>
      <p:cxnSp>
        <p:nvCxnSpPr>
          <p:cNvPr id="745" name="Google Shape;745;p32"/>
          <p:cNvCxnSpPr/>
          <p:nvPr/>
        </p:nvCxnSpPr>
        <p:spPr>
          <a:xfrm>
            <a:off x="1609242" y="2430901"/>
            <a:ext cx="5472000" cy="0"/>
          </a:xfrm>
          <a:prstGeom prst="straightConnector1">
            <a:avLst/>
          </a:prstGeom>
          <a:noFill/>
          <a:ln cap="flat" cmpd="sng" w="12700">
            <a:solidFill>
              <a:schemeClr val="dk1"/>
            </a:solidFill>
            <a:prstDash val="solid"/>
            <a:miter lim="800000"/>
            <a:headEnd len="sm" w="sm" type="none"/>
            <a:tailEnd len="sm" w="sm" type="none"/>
          </a:ln>
        </p:spPr>
      </p:cxnSp>
      <p:sp>
        <p:nvSpPr>
          <p:cNvPr id="746" name="Google Shape;746;p32"/>
          <p:cNvSpPr/>
          <p:nvPr/>
        </p:nvSpPr>
        <p:spPr>
          <a:xfrm>
            <a:off x="-1" y="4671312"/>
            <a:ext cx="8621713" cy="1800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747" name="Google Shape;747;p32">
            <a:hlinkClick action="ppaction://hlinkshowjump?jump=nextslide"/>
          </p:cNvPr>
          <p:cNvPicPr preferRelativeResize="0"/>
          <p:nvPr/>
        </p:nvPicPr>
        <p:blipFill rotWithShape="1">
          <a:blip r:embed="rId4">
            <a:alphaModFix/>
          </a:blip>
          <a:srcRect b="0" l="0" r="0" t="0"/>
          <a:stretch/>
        </p:blipFill>
        <p:spPr>
          <a:xfrm>
            <a:off x="6886154" y="3969519"/>
            <a:ext cx="390178" cy="3901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1" name="Shape 751"/>
        <p:cNvGrpSpPr/>
        <p:nvPr/>
      </p:nvGrpSpPr>
      <p:grpSpPr>
        <a:xfrm>
          <a:off x="0" y="0"/>
          <a:ext cx="0" cy="0"/>
          <a:chOff x="0" y="0"/>
          <a:chExt cx="0" cy="0"/>
        </a:xfrm>
      </p:grpSpPr>
      <p:grpSp>
        <p:nvGrpSpPr>
          <p:cNvPr id="752" name="Google Shape;752;p33"/>
          <p:cNvGrpSpPr/>
          <p:nvPr/>
        </p:nvGrpSpPr>
        <p:grpSpPr>
          <a:xfrm>
            <a:off x="5353295" y="1262999"/>
            <a:ext cx="2341512" cy="1461683"/>
            <a:chOff x="862999" y="1668879"/>
            <a:chExt cx="2341512" cy="1461683"/>
          </a:xfrm>
        </p:grpSpPr>
        <p:cxnSp>
          <p:nvCxnSpPr>
            <p:cNvPr id="753" name="Google Shape;753;p33"/>
            <p:cNvCxnSpPr/>
            <p:nvPr/>
          </p:nvCxnSpPr>
          <p:spPr>
            <a:xfrm>
              <a:off x="1025837" y="1668879"/>
              <a:ext cx="0" cy="1440000"/>
            </a:xfrm>
            <a:prstGeom prst="straightConnector1">
              <a:avLst/>
            </a:prstGeom>
            <a:noFill/>
            <a:ln cap="flat" cmpd="sng" w="28575">
              <a:solidFill>
                <a:srgbClr val="00B050"/>
              </a:solidFill>
              <a:prstDash val="solid"/>
              <a:miter lim="800000"/>
              <a:headEnd len="sm" w="sm" type="none"/>
              <a:tailEnd len="sm" w="sm" type="none"/>
            </a:ln>
          </p:spPr>
        </p:cxnSp>
        <p:cxnSp>
          <p:nvCxnSpPr>
            <p:cNvPr id="754" name="Google Shape;754;p33"/>
            <p:cNvCxnSpPr/>
            <p:nvPr/>
          </p:nvCxnSpPr>
          <p:spPr>
            <a:xfrm>
              <a:off x="1743387" y="1690562"/>
              <a:ext cx="0" cy="1440000"/>
            </a:xfrm>
            <a:prstGeom prst="straightConnector1">
              <a:avLst/>
            </a:prstGeom>
            <a:noFill/>
            <a:ln cap="flat" cmpd="sng" w="28575">
              <a:solidFill>
                <a:srgbClr val="00B050"/>
              </a:solidFill>
              <a:prstDash val="lgDash"/>
              <a:miter lim="800000"/>
              <a:headEnd len="sm" w="sm" type="none"/>
              <a:tailEnd len="sm" w="sm" type="none"/>
            </a:ln>
          </p:spPr>
        </p:cxnSp>
        <p:cxnSp>
          <p:nvCxnSpPr>
            <p:cNvPr id="755" name="Google Shape;755;p33"/>
            <p:cNvCxnSpPr/>
            <p:nvPr/>
          </p:nvCxnSpPr>
          <p:spPr>
            <a:xfrm>
              <a:off x="3204511" y="1673483"/>
              <a:ext cx="0" cy="1440000"/>
            </a:xfrm>
            <a:prstGeom prst="straightConnector1">
              <a:avLst/>
            </a:prstGeom>
            <a:noFill/>
            <a:ln cap="flat" cmpd="sng" w="28575">
              <a:solidFill>
                <a:srgbClr val="00B050"/>
              </a:solidFill>
              <a:prstDash val="lgDash"/>
              <a:miter lim="800000"/>
              <a:headEnd len="sm" w="sm" type="none"/>
              <a:tailEnd len="sm" w="sm" type="none"/>
            </a:ln>
          </p:spPr>
        </p:cxnSp>
        <p:pic>
          <p:nvPicPr>
            <p:cNvPr id="756" name="Google Shape;756;p33"/>
            <p:cNvPicPr preferRelativeResize="0"/>
            <p:nvPr/>
          </p:nvPicPr>
          <p:blipFill rotWithShape="1">
            <a:blip r:embed="rId3">
              <a:alphaModFix/>
            </a:blip>
            <a:srcRect b="0" l="0" r="0" t="0"/>
            <a:stretch/>
          </p:blipFill>
          <p:spPr>
            <a:xfrm>
              <a:off x="862999" y="1821303"/>
              <a:ext cx="2308487" cy="1077972"/>
            </a:xfrm>
            <a:prstGeom prst="rect">
              <a:avLst/>
            </a:prstGeom>
            <a:noFill/>
            <a:ln>
              <a:noFill/>
            </a:ln>
          </p:spPr>
        </p:pic>
      </p:grpSp>
      <p:sp>
        <p:nvSpPr>
          <p:cNvPr id="757" name="Google Shape;757;p33"/>
          <p:cNvSpPr/>
          <p:nvPr/>
        </p:nvSpPr>
        <p:spPr>
          <a:xfrm>
            <a:off x="-1" y="4671312"/>
            <a:ext cx="8621713" cy="1800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8" name="Google Shape;758;p33"/>
          <p:cNvSpPr/>
          <p:nvPr/>
        </p:nvSpPr>
        <p:spPr>
          <a:xfrm>
            <a:off x="962337" y="597241"/>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4"/>
              </a:rPr>
              <a:t>Défense avec contre</a:t>
            </a:r>
            <a:endParaRPr sz="1500">
              <a:solidFill>
                <a:schemeClr val="lt1"/>
              </a:solidFill>
              <a:latin typeface="Arial"/>
              <a:ea typeface="Arial"/>
              <a:cs typeface="Arial"/>
              <a:sym typeface="Arial"/>
            </a:endParaRPr>
          </a:p>
        </p:txBody>
      </p:sp>
      <p:sp>
        <p:nvSpPr>
          <p:cNvPr id="759" name="Google Shape;759;p33"/>
          <p:cNvSpPr/>
          <p:nvPr/>
        </p:nvSpPr>
        <p:spPr>
          <a:xfrm>
            <a:off x="5313017" y="597241"/>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5"/>
              </a:rPr>
              <a:t>Défense sans contre </a:t>
            </a:r>
            <a:endParaRPr sz="1500">
              <a:solidFill>
                <a:schemeClr val="lt1"/>
              </a:solidFill>
              <a:latin typeface="Arial"/>
              <a:ea typeface="Arial"/>
              <a:cs typeface="Arial"/>
              <a:sym typeface="Arial"/>
            </a:endParaRPr>
          </a:p>
        </p:txBody>
      </p:sp>
      <p:grpSp>
        <p:nvGrpSpPr>
          <p:cNvPr id="760" name="Google Shape;760;p33"/>
          <p:cNvGrpSpPr/>
          <p:nvPr/>
        </p:nvGrpSpPr>
        <p:grpSpPr>
          <a:xfrm>
            <a:off x="1002616" y="1241316"/>
            <a:ext cx="2341512" cy="1461683"/>
            <a:chOff x="862999" y="1668879"/>
            <a:chExt cx="2341512" cy="1461683"/>
          </a:xfrm>
        </p:grpSpPr>
        <p:cxnSp>
          <p:nvCxnSpPr>
            <p:cNvPr id="761" name="Google Shape;761;p33"/>
            <p:cNvCxnSpPr/>
            <p:nvPr/>
          </p:nvCxnSpPr>
          <p:spPr>
            <a:xfrm>
              <a:off x="1025837" y="1668879"/>
              <a:ext cx="0" cy="1440000"/>
            </a:xfrm>
            <a:prstGeom prst="straightConnector1">
              <a:avLst/>
            </a:prstGeom>
            <a:noFill/>
            <a:ln cap="flat" cmpd="sng" w="28575">
              <a:solidFill>
                <a:srgbClr val="00B050"/>
              </a:solidFill>
              <a:prstDash val="solid"/>
              <a:miter lim="800000"/>
              <a:headEnd len="sm" w="sm" type="none"/>
              <a:tailEnd len="sm" w="sm" type="none"/>
            </a:ln>
          </p:spPr>
        </p:cxnSp>
        <p:cxnSp>
          <p:nvCxnSpPr>
            <p:cNvPr id="762" name="Google Shape;762;p33"/>
            <p:cNvCxnSpPr/>
            <p:nvPr/>
          </p:nvCxnSpPr>
          <p:spPr>
            <a:xfrm>
              <a:off x="1743387" y="1690562"/>
              <a:ext cx="0" cy="1440000"/>
            </a:xfrm>
            <a:prstGeom prst="straightConnector1">
              <a:avLst/>
            </a:prstGeom>
            <a:noFill/>
            <a:ln cap="flat" cmpd="sng" w="28575">
              <a:solidFill>
                <a:srgbClr val="00B050"/>
              </a:solidFill>
              <a:prstDash val="lgDash"/>
              <a:miter lim="800000"/>
              <a:headEnd len="sm" w="sm" type="none"/>
              <a:tailEnd len="sm" w="sm" type="none"/>
            </a:ln>
          </p:spPr>
        </p:cxnSp>
        <p:cxnSp>
          <p:nvCxnSpPr>
            <p:cNvPr id="763" name="Google Shape;763;p33"/>
            <p:cNvCxnSpPr/>
            <p:nvPr/>
          </p:nvCxnSpPr>
          <p:spPr>
            <a:xfrm>
              <a:off x="3204511" y="1673483"/>
              <a:ext cx="0" cy="1440000"/>
            </a:xfrm>
            <a:prstGeom prst="straightConnector1">
              <a:avLst/>
            </a:prstGeom>
            <a:noFill/>
            <a:ln cap="flat" cmpd="sng" w="28575">
              <a:solidFill>
                <a:srgbClr val="00B050"/>
              </a:solidFill>
              <a:prstDash val="lgDash"/>
              <a:miter lim="800000"/>
              <a:headEnd len="sm" w="sm" type="none"/>
              <a:tailEnd len="sm" w="sm" type="none"/>
            </a:ln>
          </p:spPr>
        </p:cxnSp>
        <p:pic>
          <p:nvPicPr>
            <p:cNvPr id="764" name="Google Shape;764;p33"/>
            <p:cNvPicPr preferRelativeResize="0"/>
            <p:nvPr/>
          </p:nvPicPr>
          <p:blipFill rotWithShape="1">
            <a:blip r:embed="rId3">
              <a:alphaModFix/>
            </a:blip>
            <a:srcRect b="0" l="0" r="0" t="0"/>
            <a:stretch/>
          </p:blipFill>
          <p:spPr>
            <a:xfrm>
              <a:off x="862999" y="1821303"/>
              <a:ext cx="2308487" cy="1077972"/>
            </a:xfrm>
            <a:prstGeom prst="rect">
              <a:avLst/>
            </a:prstGeom>
            <a:noFill/>
            <a:ln>
              <a:noFill/>
            </a:ln>
          </p:spPr>
        </p:pic>
      </p:grpSp>
      <p:sp>
        <p:nvSpPr>
          <p:cNvPr id="765" name="Google Shape;765;p33"/>
          <p:cNvSpPr txBox="1"/>
          <p:nvPr/>
        </p:nvSpPr>
        <p:spPr>
          <a:xfrm>
            <a:off x="905105" y="2932063"/>
            <a:ext cx="2503508" cy="2308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fr-FR" sz="900">
                <a:solidFill>
                  <a:schemeClr val="dk1"/>
                </a:solidFill>
                <a:latin typeface="Arial"/>
                <a:ea typeface="Arial"/>
                <a:cs typeface="Arial"/>
                <a:sym typeface="Arial"/>
              </a:rPr>
              <a:t>7 joueuses dans l’alignement</a:t>
            </a:r>
            <a:endParaRPr i="1" sz="900">
              <a:solidFill>
                <a:schemeClr val="dk1"/>
              </a:solidFill>
              <a:latin typeface="Arial"/>
              <a:ea typeface="Arial"/>
              <a:cs typeface="Arial"/>
              <a:sym typeface="Arial"/>
            </a:endParaRPr>
          </a:p>
        </p:txBody>
      </p:sp>
      <p:sp>
        <p:nvSpPr>
          <p:cNvPr id="766" name="Google Shape;766;p33"/>
          <p:cNvSpPr txBox="1"/>
          <p:nvPr/>
        </p:nvSpPr>
        <p:spPr>
          <a:xfrm>
            <a:off x="5272297" y="2926401"/>
            <a:ext cx="2503508" cy="2308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fr-FR" sz="900">
                <a:solidFill>
                  <a:schemeClr val="dk1"/>
                </a:solidFill>
                <a:latin typeface="Arial"/>
                <a:ea typeface="Arial"/>
                <a:cs typeface="Arial"/>
                <a:sym typeface="Arial"/>
              </a:rPr>
              <a:t>7 joueuses dans l’alignement</a:t>
            </a:r>
            <a:endParaRPr i="1" sz="900">
              <a:solidFill>
                <a:schemeClr val="dk1"/>
              </a:solidFill>
              <a:latin typeface="Arial"/>
              <a:ea typeface="Arial"/>
              <a:cs typeface="Arial"/>
              <a:sym typeface="Arial"/>
            </a:endParaRPr>
          </a:p>
        </p:txBody>
      </p:sp>
      <p:sp>
        <p:nvSpPr>
          <p:cNvPr id="767" name="Google Shape;767;p33"/>
          <p:cNvSpPr txBox="1"/>
          <p:nvPr/>
        </p:nvSpPr>
        <p:spPr>
          <a:xfrm>
            <a:off x="905105" y="3217534"/>
            <a:ext cx="2503508"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fr-FR" sz="900">
                <a:solidFill>
                  <a:schemeClr val="dk1"/>
                </a:solidFill>
                <a:latin typeface="Arial"/>
                <a:ea typeface="Arial"/>
                <a:cs typeface="Arial"/>
                <a:sym typeface="Arial"/>
              </a:rPr>
              <a:t>Option à privilégier pour contrer les lancers adverses.</a:t>
            </a:r>
            <a:endParaRPr/>
          </a:p>
        </p:txBody>
      </p:sp>
      <p:sp>
        <p:nvSpPr>
          <p:cNvPr id="768" name="Google Shape;768;p33"/>
          <p:cNvSpPr txBox="1"/>
          <p:nvPr/>
        </p:nvSpPr>
        <p:spPr>
          <a:xfrm>
            <a:off x="4481682" y="3219135"/>
            <a:ext cx="4084738" cy="2308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fr-FR" sz="900">
                <a:solidFill>
                  <a:schemeClr val="dk1"/>
                </a:solidFill>
                <a:latin typeface="Arial"/>
                <a:ea typeface="Arial"/>
                <a:cs typeface="Arial"/>
                <a:sym typeface="Arial"/>
              </a:rPr>
              <a:t>Option à privilégier pour se concentrer sur les contre-mauls.</a:t>
            </a:r>
            <a:endParaRPr/>
          </a:p>
        </p:txBody>
      </p:sp>
      <p:grpSp>
        <p:nvGrpSpPr>
          <p:cNvPr id="769" name="Google Shape;769;p33"/>
          <p:cNvGrpSpPr/>
          <p:nvPr/>
        </p:nvGrpSpPr>
        <p:grpSpPr>
          <a:xfrm>
            <a:off x="1776327" y="2104529"/>
            <a:ext cx="1382989" cy="505777"/>
            <a:chOff x="1776327" y="2558071"/>
            <a:chExt cx="1382989" cy="505777"/>
          </a:xfrm>
        </p:grpSpPr>
        <p:sp>
          <p:nvSpPr>
            <p:cNvPr id="770" name="Google Shape;770;p33"/>
            <p:cNvSpPr/>
            <p:nvPr/>
          </p:nvSpPr>
          <p:spPr>
            <a:xfrm rot="-5400000">
              <a:off x="2101809" y="2352948"/>
              <a:ext cx="93872" cy="531475"/>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sp>
          <p:nvSpPr>
            <p:cNvPr id="771" name="Google Shape;771;p33"/>
            <p:cNvSpPr/>
            <p:nvPr/>
          </p:nvSpPr>
          <p:spPr>
            <a:xfrm rot="-5400000">
              <a:off x="2650864" y="2354716"/>
              <a:ext cx="118123" cy="524832"/>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sp>
          <p:nvSpPr>
            <p:cNvPr id="772" name="Google Shape;772;p33"/>
            <p:cNvSpPr/>
            <p:nvPr/>
          </p:nvSpPr>
          <p:spPr>
            <a:xfrm>
              <a:off x="1776327" y="2952772"/>
              <a:ext cx="638156" cy="102298"/>
            </a:xfrm>
            <a:prstGeom prst="wedgeRoundRectCallout">
              <a:avLst>
                <a:gd fmla="val 13426" name="adj1"/>
                <a:gd fmla="val -301218"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1</a:t>
              </a:r>
              <a:r>
                <a:rPr baseline="30000" lang="fr-FR" sz="601">
                  <a:solidFill>
                    <a:srgbClr val="FF0000"/>
                  </a:solidFill>
                  <a:latin typeface="Arial"/>
                  <a:ea typeface="Arial"/>
                  <a:cs typeface="Arial"/>
                  <a:sym typeface="Arial"/>
                </a:rPr>
                <a:t>er</a:t>
              </a:r>
              <a:r>
                <a:rPr lang="fr-FR" sz="601">
                  <a:solidFill>
                    <a:srgbClr val="FF0000"/>
                  </a:solidFill>
                  <a:latin typeface="Arial"/>
                  <a:ea typeface="Arial"/>
                  <a:cs typeface="Arial"/>
                  <a:sym typeface="Arial"/>
                </a:rPr>
                <a:t> Bloc de saut</a:t>
              </a:r>
              <a:endParaRPr sz="601">
                <a:solidFill>
                  <a:schemeClr val="dk1"/>
                </a:solidFill>
                <a:latin typeface="Arial"/>
                <a:ea typeface="Arial"/>
                <a:cs typeface="Arial"/>
                <a:sym typeface="Arial"/>
              </a:endParaRPr>
            </a:p>
          </p:txBody>
        </p:sp>
        <p:sp>
          <p:nvSpPr>
            <p:cNvPr id="773" name="Google Shape;773;p33"/>
            <p:cNvSpPr/>
            <p:nvPr/>
          </p:nvSpPr>
          <p:spPr>
            <a:xfrm>
              <a:off x="2521160" y="2961550"/>
              <a:ext cx="638156" cy="102298"/>
            </a:xfrm>
            <a:prstGeom prst="wedgeRoundRectCallout">
              <a:avLst>
                <a:gd fmla="val 4470" name="adj1"/>
                <a:gd fmla="val -301218"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a:t>
              </a:r>
              <a:endParaRPr sz="601">
                <a:solidFill>
                  <a:schemeClr val="dk1"/>
                </a:solidFill>
                <a:latin typeface="Arial"/>
                <a:ea typeface="Arial"/>
                <a:cs typeface="Arial"/>
                <a:sym typeface="Arial"/>
              </a:endParaRPr>
            </a:p>
          </p:txBody>
        </p:sp>
      </p:grpSp>
      <p:sp>
        <p:nvSpPr>
          <p:cNvPr id="774" name="Google Shape;774;p33"/>
          <p:cNvSpPr/>
          <p:nvPr/>
        </p:nvSpPr>
        <p:spPr>
          <a:xfrm>
            <a:off x="19134" y="3586866"/>
            <a:ext cx="4308475" cy="10618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fr-FR" sz="900">
                <a:solidFill>
                  <a:schemeClr val="dk1"/>
                </a:solidFill>
                <a:latin typeface="Arial"/>
                <a:ea typeface="Arial"/>
                <a:cs typeface="Arial"/>
                <a:sym typeface="Arial"/>
              </a:rPr>
              <a:t>Composé des 2 lift (porteuses), dont une des deux piliers, et d’une sauteuse, les blocs se chargent de contrer les lancer adverses sur leur zone de jeu.</a:t>
            </a:r>
            <a:endParaRPr/>
          </a:p>
          <a:p>
            <a:pPr indent="0" lvl="0" marL="0" marR="0" rtl="0" algn="ctr">
              <a:spcBef>
                <a:spcPts val="0"/>
              </a:spcBef>
              <a:spcAft>
                <a:spcPts val="0"/>
              </a:spcAft>
              <a:buNone/>
            </a:pPr>
            <a:r>
              <a:rPr i="1" lang="fr-FR" sz="900">
                <a:solidFill>
                  <a:schemeClr val="dk1"/>
                </a:solidFill>
                <a:latin typeface="Arial"/>
                <a:ea typeface="Arial"/>
                <a:cs typeface="Arial"/>
                <a:sym typeface="Arial"/>
              </a:rPr>
              <a:t>Ils doivent rester attentifs même si le lancer se fait sur l’autre bloc.</a:t>
            </a:r>
            <a:endParaRPr/>
          </a:p>
          <a:p>
            <a:pPr indent="0" lvl="0" marL="0" marR="0" rtl="0" algn="ctr">
              <a:spcBef>
                <a:spcPts val="0"/>
              </a:spcBef>
              <a:spcAft>
                <a:spcPts val="0"/>
              </a:spcAft>
              <a:buNone/>
            </a:pPr>
            <a:r>
              <a:t/>
            </a:r>
            <a:endParaRPr i="1" sz="900">
              <a:solidFill>
                <a:schemeClr val="dk1"/>
              </a:solidFill>
              <a:latin typeface="Arial"/>
              <a:ea typeface="Arial"/>
              <a:cs typeface="Arial"/>
              <a:sym typeface="Arial"/>
            </a:endParaRPr>
          </a:p>
          <a:p>
            <a:pPr indent="0" lvl="0" marL="0" marR="0" rtl="0" algn="ctr">
              <a:spcBef>
                <a:spcPts val="0"/>
              </a:spcBef>
              <a:spcAft>
                <a:spcPts val="0"/>
              </a:spcAft>
              <a:buNone/>
            </a:pPr>
            <a:r>
              <a:rPr i="1" lang="fr-FR" sz="900">
                <a:solidFill>
                  <a:schemeClr val="dk1"/>
                </a:solidFill>
                <a:latin typeface="Arial"/>
                <a:ea typeface="Arial"/>
                <a:cs typeface="Arial"/>
                <a:sym typeface="Arial"/>
              </a:rPr>
              <a:t>Seule les sauteuses dirigent leur bloc. Leurs lift respectifs suivent leurs mouvements et doivent être en harmonie parfaite avec elles.</a:t>
            </a:r>
            <a:endParaRPr i="1" sz="900">
              <a:solidFill>
                <a:schemeClr val="dk1"/>
              </a:solidFill>
              <a:latin typeface="Arial"/>
              <a:ea typeface="Arial"/>
              <a:cs typeface="Arial"/>
              <a:sym typeface="Arial"/>
            </a:endParaRPr>
          </a:p>
          <a:p>
            <a:pPr indent="0" lvl="0" marL="0" marR="0" rtl="0" algn="ctr">
              <a:spcBef>
                <a:spcPts val="0"/>
              </a:spcBef>
              <a:spcAft>
                <a:spcPts val="0"/>
              </a:spcAft>
              <a:buNone/>
            </a:pPr>
            <a:r>
              <a:t/>
            </a:r>
            <a:endParaRPr i="1" sz="900">
              <a:solidFill>
                <a:schemeClr val="dk1"/>
              </a:solidFill>
              <a:latin typeface="Arial"/>
              <a:ea typeface="Arial"/>
              <a:cs typeface="Arial"/>
              <a:sym typeface="Arial"/>
            </a:endParaRPr>
          </a:p>
        </p:txBody>
      </p:sp>
      <p:pic>
        <p:nvPicPr>
          <p:cNvPr id="775" name="Google Shape;775;p33">
            <a:hlinkClick action="ppaction://hlinksldjump" r:id="rId6"/>
          </p:cNvPr>
          <p:cNvPicPr preferRelativeResize="0"/>
          <p:nvPr/>
        </p:nvPicPr>
        <p:blipFill rotWithShape="1">
          <a:blip r:embed="rId7">
            <a:alphaModFix/>
          </a:blip>
          <a:srcRect b="0" l="0" r="0" t="0"/>
          <a:stretch/>
        </p:blipFill>
        <p:spPr>
          <a:xfrm>
            <a:off x="7735751" y="4101351"/>
            <a:ext cx="373374" cy="4364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0"/>
                                  </p:stCondLst>
                                  <p:childTnLst>
                                    <p:set>
                                      <p:cBhvr>
                                        <p:cTn dur="1" fill="hold">
                                          <p:stCondLst>
                                            <p:cond delay="0"/>
                                          </p:stCondLst>
                                        </p:cTn>
                                        <p:tgtEl>
                                          <p:spTgt spid="769"/>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7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pic>
        <p:nvPicPr>
          <p:cNvPr id="780" name="Google Shape;780;p34"/>
          <p:cNvPicPr preferRelativeResize="0"/>
          <p:nvPr/>
        </p:nvPicPr>
        <p:blipFill rotWithShape="1">
          <a:blip r:embed="rId3">
            <a:alphaModFix/>
          </a:blip>
          <a:srcRect b="0" l="0" r="0" t="0"/>
          <a:stretch/>
        </p:blipFill>
        <p:spPr>
          <a:xfrm>
            <a:off x="-15593" y="793"/>
            <a:ext cx="8621713" cy="4849813"/>
          </a:xfrm>
          <a:prstGeom prst="rect">
            <a:avLst/>
          </a:prstGeom>
          <a:noFill/>
          <a:ln>
            <a:noFill/>
          </a:ln>
        </p:spPr>
      </p:pic>
      <p:sp>
        <p:nvSpPr>
          <p:cNvPr id="781" name="Google Shape;781;p34"/>
          <p:cNvSpPr txBox="1"/>
          <p:nvPr/>
        </p:nvSpPr>
        <p:spPr>
          <a:xfrm>
            <a:off x="7628194" y="2991890"/>
            <a:ext cx="582222" cy="540000"/>
          </a:xfrm>
          <a:prstGeom prst="rect">
            <a:avLst/>
          </a:prstGeom>
          <a:solidFill>
            <a:schemeClr val="lt1"/>
          </a:solidFill>
          <a:ln cap="flat"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68">
              <a:solidFill>
                <a:schemeClr val="dk1"/>
              </a:solidFill>
              <a:latin typeface="Calibri"/>
              <a:ea typeface="Calibri"/>
              <a:cs typeface="Calibri"/>
              <a:sym typeface="Calibri"/>
            </a:endParaRPr>
          </a:p>
        </p:txBody>
      </p:sp>
      <p:sp>
        <p:nvSpPr>
          <p:cNvPr id="782" name="Google Shape;782;p34"/>
          <p:cNvSpPr txBox="1"/>
          <p:nvPr/>
        </p:nvSpPr>
        <p:spPr>
          <a:xfrm>
            <a:off x="7574235" y="3005808"/>
            <a:ext cx="702725"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1000" u="sng">
                <a:solidFill>
                  <a:schemeClr val="hlink"/>
                </a:solidFill>
                <a:latin typeface="Arial"/>
                <a:ea typeface="Arial"/>
                <a:cs typeface="Arial"/>
                <a:sym typeface="Arial"/>
                <a:hlinkClick action="ppaction://hlinksldjump" r:id="rId4"/>
              </a:rPr>
              <a:t>Option 1</a:t>
            </a:r>
            <a:endParaRPr sz="1000">
              <a:solidFill>
                <a:schemeClr val="lt1"/>
              </a:solidFill>
              <a:latin typeface="Arial"/>
              <a:ea typeface="Arial"/>
              <a:cs typeface="Arial"/>
              <a:sym typeface="Arial"/>
            </a:endParaRPr>
          </a:p>
        </p:txBody>
      </p:sp>
      <p:pic>
        <p:nvPicPr>
          <p:cNvPr id="783" name="Google Shape;783;p34"/>
          <p:cNvPicPr preferRelativeResize="0"/>
          <p:nvPr/>
        </p:nvPicPr>
        <p:blipFill rotWithShape="1">
          <a:blip r:embed="rId5">
            <a:alphaModFix/>
          </a:blip>
          <a:srcRect b="0" l="0" r="0" t="0"/>
          <a:stretch/>
        </p:blipFill>
        <p:spPr>
          <a:xfrm>
            <a:off x="4234189" y="2502699"/>
            <a:ext cx="180000" cy="202502"/>
          </a:xfrm>
          <a:prstGeom prst="rect">
            <a:avLst/>
          </a:prstGeom>
          <a:noFill/>
          <a:ln>
            <a:noFill/>
          </a:ln>
        </p:spPr>
      </p:pic>
      <p:pic>
        <p:nvPicPr>
          <p:cNvPr id="784" name="Google Shape;784;p34"/>
          <p:cNvPicPr preferRelativeResize="0"/>
          <p:nvPr/>
        </p:nvPicPr>
        <p:blipFill rotWithShape="1">
          <a:blip r:embed="rId6">
            <a:alphaModFix/>
          </a:blip>
          <a:srcRect b="0" l="0" r="0" t="0"/>
          <a:stretch/>
        </p:blipFill>
        <p:spPr>
          <a:xfrm>
            <a:off x="1491943" y="2301622"/>
            <a:ext cx="180000" cy="180000"/>
          </a:xfrm>
          <a:prstGeom prst="rect">
            <a:avLst/>
          </a:prstGeom>
          <a:noFill/>
          <a:ln>
            <a:noFill/>
          </a:ln>
        </p:spPr>
      </p:pic>
      <p:sp>
        <p:nvSpPr>
          <p:cNvPr id="785" name="Google Shape;785;p34"/>
          <p:cNvSpPr/>
          <p:nvPr/>
        </p:nvSpPr>
        <p:spPr>
          <a:xfrm>
            <a:off x="3141337" y="109056"/>
            <a:ext cx="2316406" cy="255389"/>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Placement défensif sur touche complète</a:t>
            </a:r>
            <a:endParaRPr sz="900">
              <a:solidFill>
                <a:schemeClr val="lt1"/>
              </a:solidFill>
              <a:latin typeface="Arial"/>
              <a:ea typeface="Arial"/>
              <a:cs typeface="Arial"/>
              <a:sym typeface="Arial"/>
            </a:endParaRPr>
          </a:p>
        </p:txBody>
      </p:sp>
      <p:pic>
        <p:nvPicPr>
          <p:cNvPr id="786" name="Google Shape;786;p34"/>
          <p:cNvPicPr preferRelativeResize="0"/>
          <p:nvPr/>
        </p:nvPicPr>
        <p:blipFill rotWithShape="1">
          <a:blip r:embed="rId7">
            <a:alphaModFix/>
          </a:blip>
          <a:srcRect b="0" l="0" r="0" t="0"/>
          <a:stretch/>
        </p:blipFill>
        <p:spPr>
          <a:xfrm>
            <a:off x="3122324" y="2495661"/>
            <a:ext cx="180000" cy="202502"/>
          </a:xfrm>
          <a:prstGeom prst="rect">
            <a:avLst/>
          </a:prstGeom>
          <a:noFill/>
          <a:ln>
            <a:noFill/>
          </a:ln>
        </p:spPr>
      </p:pic>
      <p:pic>
        <p:nvPicPr>
          <p:cNvPr id="787" name="Google Shape;787;p34"/>
          <p:cNvPicPr preferRelativeResize="0"/>
          <p:nvPr/>
        </p:nvPicPr>
        <p:blipFill rotWithShape="1">
          <a:blip r:embed="rId8">
            <a:alphaModFix/>
          </a:blip>
          <a:srcRect b="0" l="0" r="0" t="0"/>
          <a:stretch/>
        </p:blipFill>
        <p:spPr>
          <a:xfrm>
            <a:off x="4228733" y="3309739"/>
            <a:ext cx="180000" cy="202502"/>
          </a:xfrm>
          <a:prstGeom prst="rect">
            <a:avLst/>
          </a:prstGeom>
          <a:noFill/>
          <a:ln>
            <a:noFill/>
          </a:ln>
        </p:spPr>
      </p:pic>
      <p:pic>
        <p:nvPicPr>
          <p:cNvPr id="788" name="Google Shape;788;p34"/>
          <p:cNvPicPr preferRelativeResize="0"/>
          <p:nvPr/>
        </p:nvPicPr>
        <p:blipFill rotWithShape="1">
          <a:blip r:embed="rId6">
            <a:alphaModFix/>
          </a:blip>
          <a:srcRect b="0" l="0" r="0" t="0"/>
          <a:stretch/>
        </p:blipFill>
        <p:spPr>
          <a:xfrm>
            <a:off x="3161670" y="2124410"/>
            <a:ext cx="180000" cy="180000"/>
          </a:xfrm>
          <a:prstGeom prst="rect">
            <a:avLst/>
          </a:prstGeom>
          <a:noFill/>
          <a:ln>
            <a:noFill/>
          </a:ln>
        </p:spPr>
      </p:pic>
      <p:pic>
        <p:nvPicPr>
          <p:cNvPr id="789" name="Google Shape;789;p34"/>
          <p:cNvPicPr preferRelativeResize="0"/>
          <p:nvPr/>
        </p:nvPicPr>
        <p:blipFill rotWithShape="1">
          <a:blip r:embed="rId6">
            <a:alphaModFix/>
          </a:blip>
          <a:srcRect b="0" l="0" r="0" t="0"/>
          <a:stretch/>
        </p:blipFill>
        <p:spPr>
          <a:xfrm>
            <a:off x="3535837" y="2124410"/>
            <a:ext cx="180000" cy="180000"/>
          </a:xfrm>
          <a:prstGeom prst="rect">
            <a:avLst/>
          </a:prstGeom>
          <a:noFill/>
          <a:ln>
            <a:noFill/>
          </a:ln>
        </p:spPr>
      </p:pic>
      <p:pic>
        <p:nvPicPr>
          <p:cNvPr id="790" name="Google Shape;790;p34"/>
          <p:cNvPicPr preferRelativeResize="0"/>
          <p:nvPr/>
        </p:nvPicPr>
        <p:blipFill rotWithShape="1">
          <a:blip r:embed="rId6">
            <a:alphaModFix/>
          </a:blip>
          <a:srcRect b="0" l="0" r="0" t="0"/>
          <a:stretch/>
        </p:blipFill>
        <p:spPr>
          <a:xfrm>
            <a:off x="3906643" y="2124410"/>
            <a:ext cx="180000" cy="180000"/>
          </a:xfrm>
          <a:prstGeom prst="rect">
            <a:avLst/>
          </a:prstGeom>
          <a:noFill/>
          <a:ln>
            <a:noFill/>
          </a:ln>
        </p:spPr>
      </p:pic>
      <p:pic>
        <p:nvPicPr>
          <p:cNvPr id="791" name="Google Shape;791;p34"/>
          <p:cNvPicPr preferRelativeResize="0"/>
          <p:nvPr/>
        </p:nvPicPr>
        <p:blipFill rotWithShape="1">
          <a:blip r:embed="rId6">
            <a:alphaModFix/>
          </a:blip>
          <a:srcRect b="0" l="0" r="0" t="0"/>
          <a:stretch/>
        </p:blipFill>
        <p:spPr>
          <a:xfrm>
            <a:off x="4295264" y="2124410"/>
            <a:ext cx="180000" cy="180000"/>
          </a:xfrm>
          <a:prstGeom prst="rect">
            <a:avLst/>
          </a:prstGeom>
          <a:noFill/>
          <a:ln>
            <a:noFill/>
          </a:ln>
        </p:spPr>
      </p:pic>
      <p:pic>
        <p:nvPicPr>
          <p:cNvPr id="792" name="Google Shape;792;p34"/>
          <p:cNvPicPr preferRelativeResize="0"/>
          <p:nvPr/>
        </p:nvPicPr>
        <p:blipFill rotWithShape="1">
          <a:blip r:embed="rId6">
            <a:alphaModFix/>
          </a:blip>
          <a:srcRect b="0" l="0" r="0" t="0"/>
          <a:stretch/>
        </p:blipFill>
        <p:spPr>
          <a:xfrm>
            <a:off x="4672151" y="2124410"/>
            <a:ext cx="180000" cy="180000"/>
          </a:xfrm>
          <a:prstGeom prst="rect">
            <a:avLst/>
          </a:prstGeom>
          <a:noFill/>
          <a:ln>
            <a:noFill/>
          </a:ln>
        </p:spPr>
      </p:pic>
      <p:pic>
        <p:nvPicPr>
          <p:cNvPr id="793" name="Google Shape;793;p34"/>
          <p:cNvPicPr preferRelativeResize="0"/>
          <p:nvPr/>
        </p:nvPicPr>
        <p:blipFill rotWithShape="1">
          <a:blip r:embed="rId6">
            <a:alphaModFix/>
          </a:blip>
          <a:srcRect b="0" l="0" r="0" t="0"/>
          <a:stretch/>
        </p:blipFill>
        <p:spPr>
          <a:xfrm>
            <a:off x="5049038" y="2124410"/>
            <a:ext cx="180000" cy="180000"/>
          </a:xfrm>
          <a:prstGeom prst="rect">
            <a:avLst/>
          </a:prstGeom>
          <a:noFill/>
          <a:ln>
            <a:noFill/>
          </a:ln>
        </p:spPr>
      </p:pic>
      <p:pic>
        <p:nvPicPr>
          <p:cNvPr id="794" name="Google Shape;794;p34"/>
          <p:cNvPicPr preferRelativeResize="0"/>
          <p:nvPr/>
        </p:nvPicPr>
        <p:blipFill rotWithShape="1">
          <a:blip r:embed="rId6">
            <a:alphaModFix/>
          </a:blip>
          <a:srcRect b="0" l="0" r="0" t="0"/>
          <a:stretch/>
        </p:blipFill>
        <p:spPr>
          <a:xfrm>
            <a:off x="5577280" y="2124410"/>
            <a:ext cx="180000" cy="180000"/>
          </a:xfrm>
          <a:prstGeom prst="rect">
            <a:avLst/>
          </a:prstGeom>
          <a:noFill/>
          <a:ln>
            <a:noFill/>
          </a:ln>
        </p:spPr>
      </p:pic>
      <p:pic>
        <p:nvPicPr>
          <p:cNvPr id="795" name="Google Shape;795;p34"/>
          <p:cNvPicPr preferRelativeResize="0"/>
          <p:nvPr/>
        </p:nvPicPr>
        <p:blipFill rotWithShape="1">
          <a:blip r:embed="rId6">
            <a:alphaModFix/>
          </a:blip>
          <a:srcRect b="0" l="0" r="0" t="0"/>
          <a:stretch/>
        </p:blipFill>
        <p:spPr>
          <a:xfrm>
            <a:off x="4228733" y="1320046"/>
            <a:ext cx="180000" cy="180000"/>
          </a:xfrm>
          <a:prstGeom prst="rect">
            <a:avLst/>
          </a:prstGeom>
          <a:noFill/>
          <a:ln>
            <a:noFill/>
          </a:ln>
        </p:spPr>
      </p:pic>
      <p:pic>
        <p:nvPicPr>
          <p:cNvPr id="796" name="Google Shape;796;p34"/>
          <p:cNvPicPr preferRelativeResize="0"/>
          <p:nvPr/>
        </p:nvPicPr>
        <p:blipFill rotWithShape="1">
          <a:blip r:embed="rId9">
            <a:alphaModFix/>
          </a:blip>
          <a:srcRect b="0" l="0" r="0" t="0"/>
          <a:stretch/>
        </p:blipFill>
        <p:spPr>
          <a:xfrm>
            <a:off x="1623280" y="2291251"/>
            <a:ext cx="158400" cy="158400"/>
          </a:xfrm>
          <a:prstGeom prst="rect">
            <a:avLst/>
          </a:prstGeom>
          <a:noFill/>
          <a:ln>
            <a:noFill/>
          </a:ln>
        </p:spPr>
      </p:pic>
      <p:sp>
        <p:nvSpPr>
          <p:cNvPr id="797" name="Google Shape;797;p34"/>
          <p:cNvSpPr/>
          <p:nvPr/>
        </p:nvSpPr>
        <p:spPr>
          <a:xfrm rot="-5400000">
            <a:off x="3448219" y="2164235"/>
            <a:ext cx="239922" cy="1036927"/>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pic>
        <p:nvPicPr>
          <p:cNvPr id="798" name="Google Shape;798;p34"/>
          <p:cNvPicPr preferRelativeResize="0"/>
          <p:nvPr/>
        </p:nvPicPr>
        <p:blipFill rotWithShape="1">
          <a:blip r:embed="rId10">
            <a:alphaModFix/>
          </a:blip>
          <a:srcRect b="0" l="0" r="0" t="0"/>
          <a:stretch/>
        </p:blipFill>
        <p:spPr>
          <a:xfrm>
            <a:off x="7698175" y="2204457"/>
            <a:ext cx="432854" cy="432854"/>
          </a:xfrm>
          <a:prstGeom prst="rect">
            <a:avLst/>
          </a:prstGeom>
          <a:noFill/>
          <a:ln>
            <a:noFill/>
          </a:ln>
        </p:spPr>
      </p:pic>
      <p:pic>
        <p:nvPicPr>
          <p:cNvPr id="799" name="Google Shape;799;p34"/>
          <p:cNvPicPr preferRelativeResize="0"/>
          <p:nvPr/>
        </p:nvPicPr>
        <p:blipFill rotWithShape="1">
          <a:blip r:embed="rId11">
            <a:alphaModFix/>
          </a:blip>
          <a:srcRect b="0" l="0" r="0" t="0"/>
          <a:stretch/>
        </p:blipFill>
        <p:spPr>
          <a:xfrm>
            <a:off x="4621246" y="2502699"/>
            <a:ext cx="180000" cy="180000"/>
          </a:xfrm>
          <a:prstGeom prst="rect">
            <a:avLst/>
          </a:prstGeom>
          <a:noFill/>
          <a:ln>
            <a:noFill/>
          </a:ln>
        </p:spPr>
      </p:pic>
      <p:pic>
        <p:nvPicPr>
          <p:cNvPr id="800" name="Google Shape;800;p34"/>
          <p:cNvPicPr preferRelativeResize="0"/>
          <p:nvPr/>
        </p:nvPicPr>
        <p:blipFill rotWithShape="1">
          <a:blip r:embed="rId11">
            <a:alphaModFix/>
          </a:blip>
          <a:srcRect b="0" l="0" r="0" t="0"/>
          <a:stretch/>
        </p:blipFill>
        <p:spPr>
          <a:xfrm>
            <a:off x="3852432" y="2510994"/>
            <a:ext cx="180000" cy="180000"/>
          </a:xfrm>
          <a:prstGeom prst="rect">
            <a:avLst/>
          </a:prstGeom>
          <a:noFill/>
          <a:ln>
            <a:noFill/>
          </a:ln>
        </p:spPr>
      </p:pic>
      <p:pic>
        <p:nvPicPr>
          <p:cNvPr id="801" name="Google Shape;801;p34"/>
          <p:cNvPicPr preferRelativeResize="0"/>
          <p:nvPr/>
        </p:nvPicPr>
        <p:blipFill rotWithShape="1">
          <a:blip r:embed="rId11">
            <a:alphaModFix/>
          </a:blip>
          <a:srcRect b="0" l="0" r="0" t="0"/>
          <a:stretch/>
        </p:blipFill>
        <p:spPr>
          <a:xfrm>
            <a:off x="3463378" y="2495661"/>
            <a:ext cx="180000" cy="180000"/>
          </a:xfrm>
          <a:prstGeom prst="rect">
            <a:avLst/>
          </a:prstGeom>
          <a:noFill/>
          <a:ln>
            <a:noFill/>
          </a:ln>
        </p:spPr>
      </p:pic>
      <p:pic>
        <p:nvPicPr>
          <p:cNvPr id="802" name="Google Shape;802;p34"/>
          <p:cNvPicPr preferRelativeResize="0"/>
          <p:nvPr/>
        </p:nvPicPr>
        <p:blipFill rotWithShape="1">
          <a:blip r:embed="rId11">
            <a:alphaModFix/>
          </a:blip>
          <a:srcRect b="0" l="0" r="0" t="0"/>
          <a:stretch/>
        </p:blipFill>
        <p:spPr>
          <a:xfrm>
            <a:off x="5024761" y="2495376"/>
            <a:ext cx="180000" cy="180000"/>
          </a:xfrm>
          <a:prstGeom prst="rect">
            <a:avLst/>
          </a:prstGeom>
          <a:noFill/>
          <a:ln>
            <a:noFill/>
          </a:ln>
        </p:spPr>
      </p:pic>
      <p:pic>
        <p:nvPicPr>
          <p:cNvPr id="803" name="Google Shape;803;p34"/>
          <p:cNvPicPr preferRelativeResize="0"/>
          <p:nvPr/>
        </p:nvPicPr>
        <p:blipFill rotWithShape="1">
          <a:blip r:embed="rId11">
            <a:alphaModFix/>
          </a:blip>
          <a:srcRect b="0" l="0" r="0" t="0"/>
          <a:stretch/>
        </p:blipFill>
        <p:spPr>
          <a:xfrm>
            <a:off x="5528632" y="2510994"/>
            <a:ext cx="180000" cy="180000"/>
          </a:xfrm>
          <a:prstGeom prst="rect">
            <a:avLst/>
          </a:prstGeom>
          <a:noFill/>
          <a:ln>
            <a:noFill/>
          </a:ln>
        </p:spPr>
      </p:pic>
      <p:sp>
        <p:nvSpPr>
          <p:cNvPr id="804" name="Google Shape;804;p34"/>
          <p:cNvSpPr/>
          <p:nvPr/>
        </p:nvSpPr>
        <p:spPr>
          <a:xfrm rot="-5400000">
            <a:off x="4589267" y="2164235"/>
            <a:ext cx="239922" cy="1036927"/>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pic>
        <p:nvPicPr>
          <p:cNvPr id="805" name="Google Shape;805;p34"/>
          <p:cNvPicPr preferRelativeResize="0"/>
          <p:nvPr/>
        </p:nvPicPr>
        <p:blipFill rotWithShape="1">
          <a:blip r:embed="rId12">
            <a:alphaModFix/>
          </a:blip>
          <a:srcRect b="0" l="0" r="0" t="0"/>
          <a:stretch/>
        </p:blipFill>
        <p:spPr>
          <a:xfrm>
            <a:off x="2302029" y="3073777"/>
            <a:ext cx="180000" cy="202502"/>
          </a:xfrm>
          <a:prstGeom prst="rect">
            <a:avLst/>
          </a:prstGeom>
          <a:noFill/>
          <a:ln>
            <a:noFill/>
          </a:ln>
        </p:spPr>
      </p:pic>
      <p:sp>
        <p:nvSpPr>
          <p:cNvPr id="806" name="Google Shape;806;p34"/>
          <p:cNvSpPr/>
          <p:nvPr/>
        </p:nvSpPr>
        <p:spPr>
          <a:xfrm>
            <a:off x="3687810" y="3806246"/>
            <a:ext cx="1394908" cy="511488"/>
          </a:xfrm>
          <a:prstGeom prst="wedgeRoundRectCallout">
            <a:avLst>
              <a:gd fmla="val 910" name="adj1"/>
              <a:gd fmla="val -107623"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Relayeuse [9]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demi-de-mêlée tente de déchiffrer les annonces adverses pour permettre des contres voire des prises de balle sur lancer adverse.</a:t>
            </a:r>
            <a:endParaRPr/>
          </a:p>
        </p:txBody>
      </p:sp>
      <p:sp>
        <p:nvSpPr>
          <p:cNvPr id="807" name="Google Shape;807;p34"/>
          <p:cNvSpPr/>
          <p:nvPr/>
        </p:nvSpPr>
        <p:spPr>
          <a:xfrm>
            <a:off x="2535988" y="3108350"/>
            <a:ext cx="3575551" cy="818380"/>
          </a:xfrm>
          <a:prstGeom prst="wedgeRoundRectCallout">
            <a:avLst>
              <a:gd fmla="val 16027" name="adj1"/>
              <a:gd fmla="val -44908"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Blocs de saut défensif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Dans l’alignement, les blocs se placent devant leur vis-à-vis respectifs pour les forcer à se démarquer en reculant donc en ne facilitant pas le lancer.</a:t>
            </a:r>
            <a:endParaRPr sz="601">
              <a:solidFill>
                <a:schemeClr val="dk1"/>
              </a:solidFill>
              <a:latin typeface="Arial"/>
              <a:ea typeface="Arial"/>
              <a:cs typeface="Arial"/>
              <a:sym typeface="Arial"/>
            </a:endParaRPr>
          </a:p>
          <a:p>
            <a:pPr indent="0" lvl="0" marL="0" marR="0" rtl="0" algn="ctr">
              <a:spcBef>
                <a:spcPts val="0"/>
              </a:spcBef>
              <a:spcAft>
                <a:spcPts val="0"/>
              </a:spcAft>
              <a:buNone/>
            </a:pPr>
            <a:r>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Sur le saut, les sauteuses doivent gêner au maximum leur vis-à-vis respectif en passant l’épaule devant celle de leur adversaire.</a:t>
            </a:r>
            <a:endParaRPr/>
          </a:p>
          <a:p>
            <a:pPr indent="0" lvl="0" marL="0" marR="0" rtl="0" algn="ctr">
              <a:spcBef>
                <a:spcPts val="0"/>
              </a:spcBef>
              <a:spcAft>
                <a:spcPts val="0"/>
              </a:spcAft>
              <a:buNone/>
            </a:pPr>
            <a:r>
              <a:rPr lang="fr-FR" sz="601" u="sng">
                <a:solidFill>
                  <a:schemeClr val="dk1"/>
                </a:solidFill>
                <a:latin typeface="Arial"/>
                <a:ea typeface="Arial"/>
                <a:cs typeface="Arial"/>
                <a:sym typeface="Arial"/>
              </a:rPr>
              <a:t>Attention</a:t>
            </a:r>
            <a:r>
              <a:rPr lang="fr-FR" sz="601">
                <a:solidFill>
                  <a:schemeClr val="dk1"/>
                </a:solidFill>
                <a:latin typeface="Arial"/>
                <a:ea typeface="Arial"/>
                <a:cs typeface="Arial"/>
                <a:sym typeface="Arial"/>
              </a:rPr>
              <a:t> : Ne pas s’agripper à la sauteuse adverse au risque de se faire sanctionner ou de blesser gravement l’adversaire.</a:t>
            </a:r>
            <a:endParaRPr/>
          </a:p>
        </p:txBody>
      </p:sp>
      <p:sp>
        <p:nvSpPr>
          <p:cNvPr id="808" name="Google Shape;808;p34"/>
          <p:cNvSpPr/>
          <p:nvPr/>
        </p:nvSpPr>
        <p:spPr>
          <a:xfrm>
            <a:off x="5139038" y="2859141"/>
            <a:ext cx="2184687" cy="409190"/>
          </a:xfrm>
          <a:prstGeom prst="wedgeRoundRectCallout">
            <a:avLst>
              <a:gd fmla="val 394" name="adj1"/>
              <a:gd fmla="val -3322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Défense en touche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2 blocs de saut sont utilisés pour contrer le lancer adverse.</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Cependant, selon l’endroit où la touche se joue, différentes options sont possibles :</a:t>
            </a:r>
            <a:endParaRPr/>
          </a:p>
        </p:txBody>
      </p:sp>
      <p:sp>
        <p:nvSpPr>
          <p:cNvPr id="809" name="Google Shape;809;p34"/>
          <p:cNvSpPr txBox="1"/>
          <p:nvPr/>
        </p:nvSpPr>
        <p:spPr>
          <a:xfrm>
            <a:off x="7514177" y="3283091"/>
            <a:ext cx="822837"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1000" u="sng">
                <a:solidFill>
                  <a:schemeClr val="hlink"/>
                </a:solidFill>
                <a:latin typeface="Arial"/>
                <a:ea typeface="Arial"/>
                <a:cs typeface="Arial"/>
                <a:sym typeface="Arial"/>
                <a:hlinkClick action="ppaction://hlinksldjump" r:id="rId13"/>
              </a:rPr>
              <a:t>Option 2</a:t>
            </a:r>
            <a:endParaRPr sz="1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2000"/>
                                  </p:stCondLst>
                                  <p:childTnLst>
                                    <p:set>
                                      <p:cBhvr>
                                        <p:cTn dur="1" fill="hold">
                                          <p:stCondLst>
                                            <p:cond delay="0"/>
                                          </p:stCondLst>
                                        </p:cTn>
                                        <p:tgtEl>
                                          <p:spTgt spid="7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06"/>
                                        </p:tgtEl>
                                        <p:attrNameLst>
                                          <p:attrName>style.visibility</p:attrName>
                                        </p:attrNameLst>
                                      </p:cBhvr>
                                      <p:to>
                                        <p:strVal val="hidden"/>
                                      </p:to>
                                    </p:set>
                                  </p:childTnLst>
                                </p:cTn>
                              </p:par>
                              <p:par>
                                <p:cTn fill="hold" nodeType="withEffect" presetClass="entr" presetID="1" presetSubtype="0">
                                  <p:stCondLst>
                                    <p:cond delay="2000"/>
                                  </p:stCondLst>
                                  <p:childTnLst>
                                    <p:set>
                                      <p:cBhvr>
                                        <p:cTn dur="1" fill="hold">
                                          <p:stCondLst>
                                            <p:cond delay="0"/>
                                          </p:stCondLst>
                                        </p:cTn>
                                        <p:tgtEl>
                                          <p:spTgt spid="782">
                                            <p:txEl>
                                              <p:pRg end="0" st="0"/>
                                            </p:txEl>
                                          </p:spTgt>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809">
                                            <p:txEl>
                                              <p:pRg end="0" st="0"/>
                                            </p:txEl>
                                          </p:spTgt>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781"/>
                                        </p:tgtEl>
                                        <p:attrNameLst>
                                          <p:attrName>style.visibility</p:attrName>
                                        </p:attrNameLst>
                                      </p:cBhvr>
                                      <p:to>
                                        <p:strVal val="visible"/>
                                      </p:to>
                                    </p:set>
                                  </p:childTnLst>
                                </p:cTn>
                              </p:par>
                              <p:par>
                                <p:cTn fill="hold" nodeType="withEffect" presetClass="exit" presetID="1" presetSubtype="0">
                                  <p:stCondLst>
                                    <p:cond delay="2000"/>
                                  </p:stCondLst>
                                  <p:childTnLst>
                                    <p:set>
                                      <p:cBhvr>
                                        <p:cTn dur="1" fill="hold">
                                          <p:stCondLst>
                                            <p:cond delay="1"/>
                                          </p:stCondLst>
                                        </p:cTn>
                                        <p:tgtEl>
                                          <p:spTgt spid="79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pic>
        <p:nvPicPr>
          <p:cNvPr id="814" name="Google Shape;814;p35"/>
          <p:cNvPicPr preferRelativeResize="0"/>
          <p:nvPr/>
        </p:nvPicPr>
        <p:blipFill rotWithShape="1">
          <a:blip r:embed="rId3">
            <a:alphaModFix/>
          </a:blip>
          <a:srcRect b="994" l="4974" r="6234" t="616"/>
          <a:stretch/>
        </p:blipFill>
        <p:spPr>
          <a:xfrm rot="-5400000">
            <a:off x="1885952" y="-1885951"/>
            <a:ext cx="4849814" cy="8621713"/>
          </a:xfrm>
          <a:prstGeom prst="rect">
            <a:avLst/>
          </a:prstGeom>
          <a:noFill/>
          <a:ln>
            <a:noFill/>
          </a:ln>
        </p:spPr>
      </p:pic>
      <p:pic>
        <p:nvPicPr>
          <p:cNvPr id="815" name="Google Shape;815;p35">
            <a:hlinkClick action="ppaction://hlinkshowjump?jump=nextslide"/>
          </p:cNvPr>
          <p:cNvPicPr preferRelativeResize="0"/>
          <p:nvPr/>
        </p:nvPicPr>
        <p:blipFill rotWithShape="1">
          <a:blip r:embed="rId4">
            <a:alphaModFix/>
          </a:blip>
          <a:srcRect b="0" l="0" r="0" t="0"/>
          <a:stretch/>
        </p:blipFill>
        <p:spPr>
          <a:xfrm>
            <a:off x="7698175" y="2204457"/>
            <a:ext cx="432854" cy="432854"/>
          </a:xfrm>
          <a:prstGeom prst="rect">
            <a:avLst/>
          </a:prstGeom>
          <a:noFill/>
          <a:ln>
            <a:noFill/>
          </a:ln>
        </p:spPr>
      </p:pic>
      <p:sp>
        <p:nvSpPr>
          <p:cNvPr id="816" name="Google Shape;816;p35"/>
          <p:cNvSpPr/>
          <p:nvPr/>
        </p:nvSpPr>
        <p:spPr>
          <a:xfrm>
            <a:off x="2470067" y="3764478"/>
            <a:ext cx="5222170" cy="985652"/>
          </a:xfrm>
          <a:prstGeom prst="rect">
            <a:avLst/>
          </a:prstGeom>
          <a:solidFill>
            <a:srgbClr val="FBE4D4">
              <a:alpha val="65882"/>
            </a:srgbClr>
          </a:solidFill>
          <a:ln cap="flat" cmpd="sng" w="12700">
            <a:solidFill>
              <a:srgbClr val="FBE4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lt1"/>
              </a:solidFill>
              <a:latin typeface="Calibri"/>
              <a:ea typeface="Calibri"/>
              <a:cs typeface="Calibri"/>
              <a:sym typeface="Calibri"/>
            </a:endParaRPr>
          </a:p>
        </p:txBody>
      </p:sp>
      <p:sp>
        <p:nvSpPr>
          <p:cNvPr id="817" name="Google Shape;817;p35"/>
          <p:cNvSpPr/>
          <p:nvPr/>
        </p:nvSpPr>
        <p:spPr>
          <a:xfrm>
            <a:off x="2470067" y="125821"/>
            <a:ext cx="5222170" cy="985652"/>
          </a:xfrm>
          <a:prstGeom prst="rect">
            <a:avLst/>
          </a:prstGeom>
          <a:solidFill>
            <a:srgbClr val="FBE4D4">
              <a:alpha val="65882"/>
            </a:srgbClr>
          </a:solidFill>
          <a:ln cap="flat" cmpd="sng" w="12700">
            <a:solidFill>
              <a:srgbClr val="FBE4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lt1"/>
              </a:solidFill>
              <a:latin typeface="Calibri"/>
              <a:ea typeface="Calibri"/>
              <a:cs typeface="Calibri"/>
              <a:sym typeface="Calibri"/>
            </a:endParaRPr>
          </a:p>
        </p:txBody>
      </p:sp>
      <p:sp>
        <p:nvSpPr>
          <p:cNvPr id="818" name="Google Shape;818;p35"/>
          <p:cNvSpPr/>
          <p:nvPr/>
        </p:nvSpPr>
        <p:spPr>
          <a:xfrm>
            <a:off x="3143537" y="108522"/>
            <a:ext cx="2350395" cy="408623"/>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Défense avec contre :</a:t>
            </a:r>
            <a:endParaRPr/>
          </a:p>
          <a:p>
            <a:pPr indent="0" lvl="0" marL="0" marR="0" rtl="0" algn="ctr">
              <a:spcBef>
                <a:spcPts val="0"/>
              </a:spcBef>
              <a:spcAft>
                <a:spcPts val="0"/>
              </a:spcAft>
              <a:buNone/>
            </a:pPr>
            <a:r>
              <a:rPr lang="fr-FR" sz="900">
                <a:solidFill>
                  <a:schemeClr val="lt1"/>
                </a:solidFill>
                <a:latin typeface="Arial"/>
                <a:ea typeface="Arial"/>
                <a:cs typeface="Arial"/>
                <a:sym typeface="Arial"/>
              </a:rPr>
              <a:t>Option défensive sur touche complète n°1</a:t>
            </a:r>
            <a:endParaRPr sz="900">
              <a:solidFill>
                <a:schemeClr val="lt1"/>
              </a:solidFill>
              <a:latin typeface="Arial"/>
              <a:ea typeface="Arial"/>
              <a:cs typeface="Arial"/>
              <a:sym typeface="Arial"/>
            </a:endParaRPr>
          </a:p>
        </p:txBody>
      </p:sp>
      <p:pic>
        <p:nvPicPr>
          <p:cNvPr id="819" name="Google Shape;819;p35"/>
          <p:cNvPicPr preferRelativeResize="0"/>
          <p:nvPr/>
        </p:nvPicPr>
        <p:blipFill rotWithShape="1">
          <a:blip r:embed="rId4">
            <a:alphaModFix/>
          </a:blip>
          <a:srcRect b="0" l="0" r="0" t="0"/>
          <a:stretch/>
        </p:blipFill>
        <p:spPr>
          <a:xfrm>
            <a:off x="7698175" y="2204457"/>
            <a:ext cx="432854" cy="432854"/>
          </a:xfrm>
          <a:prstGeom prst="rect">
            <a:avLst/>
          </a:prstGeom>
          <a:noFill/>
          <a:ln>
            <a:noFill/>
          </a:ln>
        </p:spPr>
      </p:pic>
      <p:sp>
        <p:nvSpPr>
          <p:cNvPr id="820" name="Google Shape;820;p35"/>
          <p:cNvSpPr/>
          <p:nvPr/>
        </p:nvSpPr>
        <p:spPr>
          <a:xfrm>
            <a:off x="3361090" y="2037800"/>
            <a:ext cx="3440124" cy="766167"/>
          </a:xfrm>
          <a:prstGeom prst="wedgeRoundRectCallout">
            <a:avLst>
              <a:gd fmla="val 12739" name="adj1"/>
              <a:gd fmla="val -2016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900">
                <a:solidFill>
                  <a:srgbClr val="FF0000"/>
                </a:solidFill>
                <a:latin typeface="Arial"/>
                <a:ea typeface="Arial"/>
                <a:cs typeface="Arial"/>
                <a:sym typeface="Arial"/>
              </a:rPr>
              <a:t>Option n°1 : </a:t>
            </a:r>
            <a:endParaRPr/>
          </a:p>
          <a:p>
            <a:pPr indent="0" lvl="0" marL="0" marR="0" rtl="0" algn="ctr">
              <a:spcBef>
                <a:spcPts val="0"/>
              </a:spcBef>
              <a:spcAft>
                <a:spcPts val="0"/>
              </a:spcAft>
              <a:buNone/>
            </a:pPr>
            <a:r>
              <a:rPr lang="fr-FR" sz="900">
                <a:solidFill>
                  <a:schemeClr val="dk1"/>
                </a:solidFill>
                <a:latin typeface="Arial"/>
                <a:ea typeface="Arial"/>
                <a:cs typeface="Arial"/>
                <a:sym typeface="Arial"/>
              </a:rPr>
              <a:t>Dans le cas où la touche se joue entre nos 22m et l’en-but adverse, il est théoriquement préférable de faire sauter les 2 blocs pour gêner au maximum le lancer adverse et, dans le meilleur des cas, leur subtiliser la balle.</a:t>
            </a:r>
            <a:endParaRPr/>
          </a:p>
        </p:txBody>
      </p:sp>
      <p:pic>
        <p:nvPicPr>
          <p:cNvPr id="821" name="Google Shape;821;p35">
            <a:hlinkClick action="ppaction://hlinksldjump" r:id="rId5"/>
          </p:cNvPr>
          <p:cNvPicPr preferRelativeResize="0"/>
          <p:nvPr/>
        </p:nvPicPr>
        <p:blipFill rotWithShape="1">
          <a:blip r:embed="rId6">
            <a:alphaModFix/>
          </a:blip>
          <a:srcRect b="0" l="0" r="0" t="0"/>
          <a:stretch/>
        </p:blipFill>
        <p:spPr>
          <a:xfrm>
            <a:off x="7735751" y="4101351"/>
            <a:ext cx="373374" cy="436461"/>
          </a:xfrm>
          <a:prstGeom prst="rect">
            <a:avLst/>
          </a:prstGeom>
          <a:noFill/>
          <a:ln>
            <a:noFill/>
          </a:ln>
        </p:spPr>
      </p:pic>
      <p:sp>
        <p:nvSpPr>
          <p:cNvPr id="822" name="Google Shape;822;p35"/>
          <p:cNvSpPr txBox="1"/>
          <p:nvPr/>
        </p:nvSpPr>
        <p:spPr>
          <a:xfrm>
            <a:off x="7628194" y="2991890"/>
            <a:ext cx="582222" cy="540000"/>
          </a:xfrm>
          <a:prstGeom prst="rect">
            <a:avLst/>
          </a:prstGeom>
          <a:solidFill>
            <a:schemeClr val="lt1"/>
          </a:solidFill>
          <a:ln cap="flat"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68">
              <a:solidFill>
                <a:schemeClr val="dk1"/>
              </a:solidFill>
              <a:latin typeface="Calibri"/>
              <a:ea typeface="Calibri"/>
              <a:cs typeface="Calibri"/>
              <a:sym typeface="Calibri"/>
            </a:endParaRPr>
          </a:p>
        </p:txBody>
      </p:sp>
      <p:sp>
        <p:nvSpPr>
          <p:cNvPr id="823" name="Google Shape;823;p35"/>
          <p:cNvSpPr txBox="1"/>
          <p:nvPr/>
        </p:nvSpPr>
        <p:spPr>
          <a:xfrm>
            <a:off x="7574235" y="3020438"/>
            <a:ext cx="702725" cy="2308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u="sng">
                <a:solidFill>
                  <a:schemeClr val="hlink"/>
                </a:solidFill>
                <a:latin typeface="Arial"/>
                <a:ea typeface="Arial"/>
                <a:cs typeface="Arial"/>
                <a:sym typeface="Arial"/>
                <a:hlinkClick action="ppaction://hlinksldjump" r:id="rId7"/>
              </a:rPr>
              <a:t>Menu TD</a:t>
            </a:r>
            <a:endParaRPr sz="900">
              <a:solidFill>
                <a:schemeClr val="dk1"/>
              </a:solidFill>
              <a:latin typeface="Arial"/>
              <a:ea typeface="Arial"/>
              <a:cs typeface="Arial"/>
              <a:sym typeface="Arial"/>
            </a:endParaRPr>
          </a:p>
        </p:txBody>
      </p:sp>
      <p:sp>
        <p:nvSpPr>
          <p:cNvPr id="824" name="Google Shape;824;p35"/>
          <p:cNvSpPr txBox="1"/>
          <p:nvPr/>
        </p:nvSpPr>
        <p:spPr>
          <a:xfrm>
            <a:off x="7514177" y="3283091"/>
            <a:ext cx="822837"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1000" u="sng">
                <a:solidFill>
                  <a:schemeClr val="hlink"/>
                </a:solidFill>
                <a:latin typeface="Arial"/>
                <a:ea typeface="Arial"/>
                <a:cs typeface="Arial"/>
                <a:sym typeface="Arial"/>
                <a:hlinkClick action="ppaction://hlinksldjump" r:id="rId8"/>
              </a:rPr>
              <a:t>Option 2</a:t>
            </a:r>
            <a:endParaRPr sz="1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2000"/>
                                  </p:stCondLst>
                                  <p:childTnLst>
                                    <p:set>
                                      <p:cBhvr>
                                        <p:cTn dur="1" fill="hold">
                                          <p:stCondLst>
                                            <p:cond delay="0"/>
                                          </p:stCondLst>
                                        </p:cTn>
                                        <p:tgtEl>
                                          <p:spTgt spid="8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1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pic>
        <p:nvPicPr>
          <p:cNvPr id="829" name="Google Shape;829;p36"/>
          <p:cNvPicPr preferRelativeResize="0"/>
          <p:nvPr/>
        </p:nvPicPr>
        <p:blipFill rotWithShape="1">
          <a:blip r:embed="rId3">
            <a:alphaModFix/>
          </a:blip>
          <a:srcRect b="994" l="4974" r="6234" t="616"/>
          <a:stretch/>
        </p:blipFill>
        <p:spPr>
          <a:xfrm rot="-5400000">
            <a:off x="1885952" y="-1885951"/>
            <a:ext cx="4849814" cy="8621713"/>
          </a:xfrm>
          <a:prstGeom prst="rect">
            <a:avLst/>
          </a:prstGeom>
          <a:noFill/>
          <a:ln>
            <a:noFill/>
          </a:ln>
        </p:spPr>
      </p:pic>
      <p:pic>
        <p:nvPicPr>
          <p:cNvPr id="830" name="Google Shape;830;p36">
            <a:hlinkClick action="ppaction://hlinkshowjump?jump=nextslide"/>
          </p:cNvPr>
          <p:cNvPicPr preferRelativeResize="0"/>
          <p:nvPr/>
        </p:nvPicPr>
        <p:blipFill rotWithShape="1">
          <a:blip r:embed="rId4">
            <a:alphaModFix/>
          </a:blip>
          <a:srcRect b="0" l="0" r="0" t="0"/>
          <a:stretch/>
        </p:blipFill>
        <p:spPr>
          <a:xfrm>
            <a:off x="7698175" y="2204457"/>
            <a:ext cx="432854" cy="432854"/>
          </a:xfrm>
          <a:prstGeom prst="rect">
            <a:avLst/>
          </a:prstGeom>
          <a:noFill/>
          <a:ln>
            <a:noFill/>
          </a:ln>
        </p:spPr>
      </p:pic>
      <p:sp>
        <p:nvSpPr>
          <p:cNvPr id="831" name="Google Shape;831;p36"/>
          <p:cNvSpPr/>
          <p:nvPr/>
        </p:nvSpPr>
        <p:spPr>
          <a:xfrm>
            <a:off x="999712" y="115837"/>
            <a:ext cx="1648390" cy="985652"/>
          </a:xfrm>
          <a:prstGeom prst="rect">
            <a:avLst/>
          </a:prstGeom>
          <a:solidFill>
            <a:srgbClr val="FBE4D4">
              <a:alpha val="65882"/>
            </a:srgbClr>
          </a:solidFill>
          <a:ln cap="flat" cmpd="sng" w="12700">
            <a:solidFill>
              <a:srgbClr val="FBE4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lt1"/>
              </a:solidFill>
              <a:latin typeface="Calibri"/>
              <a:ea typeface="Calibri"/>
              <a:cs typeface="Calibri"/>
              <a:sym typeface="Calibri"/>
            </a:endParaRPr>
          </a:p>
        </p:txBody>
      </p:sp>
      <p:sp>
        <p:nvSpPr>
          <p:cNvPr id="832" name="Google Shape;832;p36"/>
          <p:cNvSpPr/>
          <p:nvPr/>
        </p:nvSpPr>
        <p:spPr>
          <a:xfrm>
            <a:off x="3143537" y="108522"/>
            <a:ext cx="2350394" cy="408623"/>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Défense avec contre :</a:t>
            </a:r>
            <a:endParaRPr/>
          </a:p>
          <a:p>
            <a:pPr indent="0" lvl="0" marL="0" marR="0" rtl="0" algn="ctr">
              <a:spcBef>
                <a:spcPts val="0"/>
              </a:spcBef>
              <a:spcAft>
                <a:spcPts val="0"/>
              </a:spcAft>
              <a:buNone/>
            </a:pPr>
            <a:r>
              <a:rPr lang="fr-FR" sz="900">
                <a:solidFill>
                  <a:schemeClr val="lt1"/>
                </a:solidFill>
                <a:latin typeface="Arial"/>
                <a:ea typeface="Arial"/>
                <a:cs typeface="Arial"/>
                <a:sym typeface="Arial"/>
              </a:rPr>
              <a:t>Option défensive sur touche complète n°2</a:t>
            </a:r>
            <a:endParaRPr sz="900">
              <a:solidFill>
                <a:schemeClr val="lt1"/>
              </a:solidFill>
              <a:latin typeface="Arial"/>
              <a:ea typeface="Arial"/>
              <a:cs typeface="Arial"/>
              <a:sym typeface="Arial"/>
            </a:endParaRPr>
          </a:p>
        </p:txBody>
      </p:sp>
      <p:sp>
        <p:nvSpPr>
          <p:cNvPr id="833" name="Google Shape;833;p36"/>
          <p:cNvSpPr/>
          <p:nvPr/>
        </p:nvSpPr>
        <p:spPr>
          <a:xfrm>
            <a:off x="995122" y="1731333"/>
            <a:ext cx="4232087" cy="1379101"/>
          </a:xfrm>
          <a:prstGeom prst="wedgeRoundRectCallout">
            <a:avLst>
              <a:gd fmla="val 12739" name="adj1"/>
              <a:gd fmla="val -2016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900">
                <a:solidFill>
                  <a:srgbClr val="FF0000"/>
                </a:solidFill>
                <a:latin typeface="Arial"/>
                <a:ea typeface="Arial"/>
                <a:cs typeface="Arial"/>
                <a:sym typeface="Arial"/>
              </a:rPr>
              <a:t>Option n°2 : </a:t>
            </a:r>
            <a:endParaRPr/>
          </a:p>
          <a:p>
            <a:pPr indent="0" lvl="0" marL="0" marR="0" rtl="0" algn="ctr">
              <a:spcBef>
                <a:spcPts val="0"/>
              </a:spcBef>
              <a:spcAft>
                <a:spcPts val="0"/>
              </a:spcAft>
              <a:buNone/>
            </a:pPr>
            <a:r>
              <a:rPr lang="fr-FR" sz="900">
                <a:solidFill>
                  <a:schemeClr val="dk1"/>
                </a:solidFill>
                <a:latin typeface="Arial"/>
                <a:ea typeface="Arial"/>
                <a:cs typeface="Arial"/>
                <a:sym typeface="Arial"/>
              </a:rPr>
              <a:t>Dans le cas où la touche se joue dans nos 22m (ou proche) , il est théoriquement préférable de ne sauteur que sur le 1er bloc.</a:t>
            </a:r>
            <a:endParaRPr/>
          </a:p>
          <a:p>
            <a:pPr indent="0" lvl="0" marL="0" marR="0" rtl="0" algn="ctr">
              <a:spcBef>
                <a:spcPts val="0"/>
              </a:spcBef>
              <a:spcAft>
                <a:spcPts val="0"/>
              </a:spcAft>
              <a:buNone/>
            </a:pPr>
            <a:r>
              <a:rPr lang="fr-FR" sz="900">
                <a:solidFill>
                  <a:schemeClr val="dk1"/>
                </a:solidFill>
                <a:latin typeface="Arial"/>
                <a:ea typeface="Arial"/>
                <a:cs typeface="Arial"/>
                <a:sym typeface="Arial"/>
              </a:rPr>
              <a:t>En effet, la grande majorité des touches dans les 22m se fait sur le 1er bloc de saut pour fixer les avants par le biais d’un maul permettant de lancer le jeu avec les 3/4 plus facilement. </a:t>
            </a:r>
            <a:endParaRPr/>
          </a:p>
          <a:p>
            <a:pPr indent="0" lvl="0" marL="0" marR="0" rtl="0" algn="ctr">
              <a:spcBef>
                <a:spcPts val="0"/>
              </a:spcBef>
              <a:spcAft>
                <a:spcPts val="0"/>
              </a:spcAft>
              <a:buNone/>
            </a:pPr>
            <a:r>
              <a:t/>
            </a:r>
            <a:endParaRPr sz="900">
              <a:solidFill>
                <a:schemeClr val="dk1"/>
              </a:solidFill>
              <a:latin typeface="Arial"/>
              <a:ea typeface="Arial"/>
              <a:cs typeface="Arial"/>
              <a:sym typeface="Arial"/>
            </a:endParaRPr>
          </a:p>
          <a:p>
            <a:pPr indent="0" lvl="0" marL="0" marR="0" rtl="0" algn="ctr">
              <a:spcBef>
                <a:spcPts val="0"/>
              </a:spcBef>
              <a:spcAft>
                <a:spcPts val="0"/>
              </a:spcAft>
              <a:buNone/>
            </a:pPr>
            <a:r>
              <a:rPr lang="fr-FR" sz="900">
                <a:solidFill>
                  <a:schemeClr val="dk1"/>
                </a:solidFill>
                <a:latin typeface="Arial"/>
                <a:ea typeface="Arial"/>
                <a:cs typeface="Arial"/>
                <a:sym typeface="Arial"/>
              </a:rPr>
              <a:t>Le but pour la défense étant de les forcer à jouer sur le 2e bloc ce qui peut les pousser à la faute.</a:t>
            </a:r>
            <a:endParaRPr sz="900">
              <a:solidFill>
                <a:schemeClr val="dk1"/>
              </a:solidFill>
              <a:latin typeface="Arial"/>
              <a:ea typeface="Arial"/>
              <a:cs typeface="Arial"/>
              <a:sym typeface="Arial"/>
            </a:endParaRPr>
          </a:p>
        </p:txBody>
      </p:sp>
      <p:sp>
        <p:nvSpPr>
          <p:cNvPr id="834" name="Google Shape;834;p36"/>
          <p:cNvSpPr/>
          <p:nvPr/>
        </p:nvSpPr>
        <p:spPr>
          <a:xfrm>
            <a:off x="999712" y="3764903"/>
            <a:ext cx="1648390" cy="985652"/>
          </a:xfrm>
          <a:prstGeom prst="rect">
            <a:avLst/>
          </a:prstGeom>
          <a:solidFill>
            <a:srgbClr val="FBE4D4">
              <a:alpha val="65882"/>
            </a:srgbClr>
          </a:solidFill>
          <a:ln cap="flat" cmpd="sng" w="12700">
            <a:solidFill>
              <a:srgbClr val="FBE4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8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4"/>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8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pic>
        <p:nvPicPr>
          <p:cNvPr id="839" name="Google Shape;839;p37"/>
          <p:cNvPicPr preferRelativeResize="0"/>
          <p:nvPr/>
        </p:nvPicPr>
        <p:blipFill rotWithShape="1">
          <a:blip r:embed="rId3">
            <a:alphaModFix/>
          </a:blip>
          <a:srcRect b="0" l="0" r="0" t="0"/>
          <a:stretch/>
        </p:blipFill>
        <p:spPr>
          <a:xfrm>
            <a:off x="-353" y="793"/>
            <a:ext cx="8621713" cy="4849813"/>
          </a:xfrm>
          <a:prstGeom prst="rect">
            <a:avLst/>
          </a:prstGeom>
          <a:noFill/>
          <a:ln>
            <a:noFill/>
          </a:ln>
        </p:spPr>
      </p:pic>
      <p:pic>
        <p:nvPicPr>
          <p:cNvPr id="840" name="Google Shape;840;p37"/>
          <p:cNvPicPr preferRelativeResize="0"/>
          <p:nvPr/>
        </p:nvPicPr>
        <p:blipFill rotWithShape="1">
          <a:blip r:embed="rId4">
            <a:alphaModFix/>
          </a:blip>
          <a:srcRect b="0" l="0" r="0" t="0"/>
          <a:stretch/>
        </p:blipFill>
        <p:spPr>
          <a:xfrm>
            <a:off x="4732661" y="2495376"/>
            <a:ext cx="180000" cy="180000"/>
          </a:xfrm>
          <a:prstGeom prst="rect">
            <a:avLst/>
          </a:prstGeom>
          <a:noFill/>
          <a:ln>
            <a:noFill/>
          </a:ln>
        </p:spPr>
      </p:pic>
      <p:pic>
        <p:nvPicPr>
          <p:cNvPr id="841" name="Google Shape;841;p37"/>
          <p:cNvPicPr preferRelativeResize="0"/>
          <p:nvPr/>
        </p:nvPicPr>
        <p:blipFill rotWithShape="1">
          <a:blip r:embed="rId4">
            <a:alphaModFix/>
          </a:blip>
          <a:srcRect b="0" l="0" r="0" t="0"/>
          <a:stretch/>
        </p:blipFill>
        <p:spPr>
          <a:xfrm>
            <a:off x="5528632" y="2510994"/>
            <a:ext cx="180000" cy="180000"/>
          </a:xfrm>
          <a:prstGeom prst="rect">
            <a:avLst/>
          </a:prstGeom>
          <a:noFill/>
          <a:ln>
            <a:noFill/>
          </a:ln>
        </p:spPr>
      </p:pic>
      <p:pic>
        <p:nvPicPr>
          <p:cNvPr id="842" name="Google Shape;842;p37"/>
          <p:cNvPicPr preferRelativeResize="0"/>
          <p:nvPr/>
        </p:nvPicPr>
        <p:blipFill rotWithShape="1">
          <a:blip r:embed="rId5">
            <a:alphaModFix/>
          </a:blip>
          <a:srcRect b="0" l="0" r="0" t="0"/>
          <a:stretch/>
        </p:blipFill>
        <p:spPr>
          <a:xfrm>
            <a:off x="3942089" y="2502699"/>
            <a:ext cx="180000" cy="202502"/>
          </a:xfrm>
          <a:prstGeom prst="rect">
            <a:avLst/>
          </a:prstGeom>
          <a:noFill/>
          <a:ln>
            <a:noFill/>
          </a:ln>
        </p:spPr>
      </p:pic>
      <p:pic>
        <p:nvPicPr>
          <p:cNvPr id="843" name="Google Shape;843;p37"/>
          <p:cNvPicPr preferRelativeResize="0"/>
          <p:nvPr/>
        </p:nvPicPr>
        <p:blipFill rotWithShape="1">
          <a:blip r:embed="rId4">
            <a:alphaModFix/>
          </a:blip>
          <a:srcRect b="0" l="0" r="0" t="0"/>
          <a:stretch/>
        </p:blipFill>
        <p:spPr>
          <a:xfrm>
            <a:off x="4329146" y="2502699"/>
            <a:ext cx="180000" cy="180000"/>
          </a:xfrm>
          <a:prstGeom prst="rect">
            <a:avLst/>
          </a:prstGeom>
          <a:noFill/>
          <a:ln>
            <a:noFill/>
          </a:ln>
        </p:spPr>
      </p:pic>
      <p:pic>
        <p:nvPicPr>
          <p:cNvPr id="844" name="Google Shape;844;p37"/>
          <p:cNvPicPr preferRelativeResize="0"/>
          <p:nvPr/>
        </p:nvPicPr>
        <p:blipFill rotWithShape="1">
          <a:blip r:embed="rId6">
            <a:alphaModFix/>
          </a:blip>
          <a:srcRect b="0" l="0" r="0" t="0"/>
          <a:stretch/>
        </p:blipFill>
        <p:spPr>
          <a:xfrm>
            <a:off x="3122324" y="2444861"/>
            <a:ext cx="180000" cy="202502"/>
          </a:xfrm>
          <a:prstGeom prst="rect">
            <a:avLst/>
          </a:prstGeom>
          <a:noFill/>
          <a:ln>
            <a:noFill/>
          </a:ln>
        </p:spPr>
      </p:pic>
      <p:pic>
        <p:nvPicPr>
          <p:cNvPr id="845" name="Google Shape;845;p37"/>
          <p:cNvPicPr preferRelativeResize="0"/>
          <p:nvPr/>
        </p:nvPicPr>
        <p:blipFill rotWithShape="1">
          <a:blip r:embed="rId4">
            <a:alphaModFix/>
          </a:blip>
          <a:srcRect b="0" l="0" r="0" t="0"/>
          <a:stretch/>
        </p:blipFill>
        <p:spPr>
          <a:xfrm>
            <a:off x="3496832" y="2447494"/>
            <a:ext cx="180000" cy="180000"/>
          </a:xfrm>
          <a:prstGeom prst="rect">
            <a:avLst/>
          </a:prstGeom>
          <a:noFill/>
          <a:ln>
            <a:noFill/>
          </a:ln>
        </p:spPr>
      </p:pic>
      <p:pic>
        <p:nvPicPr>
          <p:cNvPr id="846" name="Google Shape;846;p37"/>
          <p:cNvPicPr preferRelativeResize="0"/>
          <p:nvPr/>
        </p:nvPicPr>
        <p:blipFill rotWithShape="1">
          <a:blip r:embed="rId4">
            <a:alphaModFix/>
          </a:blip>
          <a:srcRect b="0" l="0" r="0" t="0"/>
          <a:stretch/>
        </p:blipFill>
        <p:spPr>
          <a:xfrm>
            <a:off x="3310978" y="2444861"/>
            <a:ext cx="180000" cy="180000"/>
          </a:xfrm>
          <a:prstGeom prst="rect">
            <a:avLst/>
          </a:prstGeom>
          <a:noFill/>
          <a:ln>
            <a:noFill/>
          </a:ln>
        </p:spPr>
      </p:pic>
      <p:sp>
        <p:nvSpPr>
          <p:cNvPr id="847" name="Google Shape;847;p37"/>
          <p:cNvSpPr/>
          <p:nvPr/>
        </p:nvSpPr>
        <p:spPr>
          <a:xfrm>
            <a:off x="3560303" y="2660334"/>
            <a:ext cx="1668735" cy="612934"/>
          </a:xfrm>
          <a:prstGeom prst="wedgeRoundRectCallout">
            <a:avLst>
              <a:gd fmla="val -60550" name="adj1"/>
              <a:gd fmla="val -8198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rgbClr val="FF0000"/>
                </a:solidFill>
                <a:latin typeface="Arial"/>
                <a:ea typeface="Arial"/>
                <a:cs typeface="Arial"/>
                <a:sym typeface="Arial"/>
              </a:rPr>
              <a:t>1</a:t>
            </a:r>
            <a:r>
              <a:rPr baseline="30000" lang="fr-FR" sz="600">
                <a:solidFill>
                  <a:srgbClr val="FF0000"/>
                </a:solidFill>
                <a:latin typeface="Arial"/>
                <a:ea typeface="Arial"/>
                <a:cs typeface="Arial"/>
                <a:sym typeface="Arial"/>
              </a:rPr>
              <a:t>er</a:t>
            </a:r>
            <a:r>
              <a:rPr lang="fr-FR" sz="600">
                <a:solidFill>
                  <a:srgbClr val="FF0000"/>
                </a:solidFill>
                <a:latin typeface="Arial"/>
                <a:ea typeface="Arial"/>
                <a:cs typeface="Arial"/>
                <a:sym typeface="Arial"/>
              </a:rPr>
              <a:t> bloc défensif :</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Dès que la balle est perdue, la sauteuse doit vite redescendre pour que le 1</a:t>
            </a:r>
            <a:r>
              <a:rPr baseline="30000" lang="fr-FR" sz="600">
                <a:solidFill>
                  <a:schemeClr val="dk1"/>
                </a:solidFill>
                <a:latin typeface="Arial"/>
                <a:ea typeface="Arial"/>
                <a:cs typeface="Arial"/>
                <a:sym typeface="Arial"/>
              </a:rPr>
              <a:t>er</a:t>
            </a:r>
            <a:r>
              <a:rPr lang="fr-FR" sz="600">
                <a:solidFill>
                  <a:schemeClr val="dk1"/>
                </a:solidFill>
                <a:latin typeface="Arial"/>
                <a:ea typeface="Arial"/>
                <a:cs typeface="Arial"/>
                <a:sym typeface="Arial"/>
              </a:rPr>
              <a:t> bloc puisse rapidement alimenter le contre-maul.</a:t>
            </a:r>
            <a:endParaRPr/>
          </a:p>
          <a:p>
            <a:pPr indent="0" lvl="0" marL="0" marR="0" rtl="0" algn="ctr">
              <a:spcBef>
                <a:spcPts val="0"/>
              </a:spcBef>
              <a:spcAft>
                <a:spcPts val="0"/>
              </a:spcAft>
              <a:buNone/>
            </a:pPr>
            <a:r>
              <a:rPr lang="fr-FR" sz="600" u="sng">
                <a:solidFill>
                  <a:schemeClr val="dk1"/>
                </a:solidFill>
                <a:latin typeface="Arial"/>
                <a:ea typeface="Arial"/>
                <a:cs typeface="Arial"/>
                <a:sym typeface="Arial"/>
              </a:rPr>
              <a:t>Attitude</a:t>
            </a:r>
            <a:r>
              <a:rPr lang="fr-FR" sz="600">
                <a:solidFill>
                  <a:schemeClr val="dk1"/>
                </a:solidFill>
                <a:latin typeface="Arial"/>
                <a:ea typeface="Arial"/>
                <a:cs typeface="Arial"/>
                <a:sym typeface="Arial"/>
              </a:rPr>
              <a:t> : Bien se lier et progresser en faisant des petits pas dynamiques.</a:t>
            </a:r>
            <a:endParaRPr/>
          </a:p>
        </p:txBody>
      </p:sp>
      <p:grpSp>
        <p:nvGrpSpPr>
          <p:cNvPr id="848" name="Google Shape;848;p37"/>
          <p:cNvGrpSpPr/>
          <p:nvPr/>
        </p:nvGrpSpPr>
        <p:grpSpPr>
          <a:xfrm>
            <a:off x="3030682" y="1712532"/>
            <a:ext cx="537509" cy="338624"/>
            <a:chOff x="3144981" y="1850653"/>
            <a:chExt cx="537509" cy="338624"/>
          </a:xfrm>
        </p:grpSpPr>
        <p:pic>
          <p:nvPicPr>
            <p:cNvPr id="849" name="Google Shape;849;p37"/>
            <p:cNvPicPr preferRelativeResize="0"/>
            <p:nvPr/>
          </p:nvPicPr>
          <p:blipFill rotWithShape="1">
            <a:blip r:embed="rId7">
              <a:alphaModFix/>
            </a:blip>
            <a:srcRect b="0" l="0" r="0" t="0"/>
            <a:stretch/>
          </p:blipFill>
          <p:spPr>
            <a:xfrm>
              <a:off x="3237839" y="2006326"/>
              <a:ext cx="180000" cy="180000"/>
            </a:xfrm>
            <a:prstGeom prst="rect">
              <a:avLst/>
            </a:prstGeom>
            <a:noFill/>
            <a:ln>
              <a:noFill/>
            </a:ln>
          </p:spPr>
        </p:pic>
        <p:pic>
          <p:nvPicPr>
            <p:cNvPr id="850" name="Google Shape;850;p37"/>
            <p:cNvPicPr preferRelativeResize="0"/>
            <p:nvPr/>
          </p:nvPicPr>
          <p:blipFill rotWithShape="1">
            <a:blip r:embed="rId7">
              <a:alphaModFix/>
            </a:blip>
            <a:srcRect b="0" l="0" r="0" t="0"/>
            <a:stretch/>
          </p:blipFill>
          <p:spPr>
            <a:xfrm>
              <a:off x="3416488" y="2009277"/>
              <a:ext cx="180000" cy="180000"/>
            </a:xfrm>
            <a:prstGeom prst="rect">
              <a:avLst/>
            </a:prstGeom>
            <a:noFill/>
            <a:ln>
              <a:noFill/>
            </a:ln>
          </p:spPr>
        </p:pic>
        <p:pic>
          <p:nvPicPr>
            <p:cNvPr id="851" name="Google Shape;851;p37"/>
            <p:cNvPicPr preferRelativeResize="0"/>
            <p:nvPr/>
          </p:nvPicPr>
          <p:blipFill rotWithShape="1">
            <a:blip r:embed="rId7">
              <a:alphaModFix/>
            </a:blip>
            <a:srcRect b="0" l="0" r="0" t="0"/>
            <a:stretch/>
          </p:blipFill>
          <p:spPr>
            <a:xfrm>
              <a:off x="3321034" y="1850904"/>
              <a:ext cx="180000" cy="180000"/>
            </a:xfrm>
            <a:prstGeom prst="rect">
              <a:avLst/>
            </a:prstGeom>
            <a:noFill/>
            <a:ln>
              <a:noFill/>
            </a:ln>
          </p:spPr>
        </p:pic>
        <p:pic>
          <p:nvPicPr>
            <p:cNvPr id="852" name="Google Shape;852;p37"/>
            <p:cNvPicPr preferRelativeResize="0"/>
            <p:nvPr/>
          </p:nvPicPr>
          <p:blipFill rotWithShape="1">
            <a:blip r:embed="rId7">
              <a:alphaModFix/>
            </a:blip>
            <a:srcRect b="0" l="0" r="0" t="0"/>
            <a:stretch/>
          </p:blipFill>
          <p:spPr>
            <a:xfrm>
              <a:off x="3502490" y="1850653"/>
              <a:ext cx="180000" cy="180000"/>
            </a:xfrm>
            <a:prstGeom prst="rect">
              <a:avLst/>
            </a:prstGeom>
            <a:noFill/>
            <a:ln>
              <a:noFill/>
            </a:ln>
          </p:spPr>
        </p:pic>
        <p:pic>
          <p:nvPicPr>
            <p:cNvPr id="853" name="Google Shape;853;p37"/>
            <p:cNvPicPr preferRelativeResize="0"/>
            <p:nvPr/>
          </p:nvPicPr>
          <p:blipFill rotWithShape="1">
            <a:blip r:embed="rId7">
              <a:alphaModFix/>
            </a:blip>
            <a:srcRect b="0" l="0" r="0" t="0"/>
            <a:stretch/>
          </p:blipFill>
          <p:spPr>
            <a:xfrm>
              <a:off x="3144981" y="1854404"/>
              <a:ext cx="180000" cy="180000"/>
            </a:xfrm>
            <a:prstGeom prst="rect">
              <a:avLst/>
            </a:prstGeom>
            <a:noFill/>
            <a:ln>
              <a:noFill/>
            </a:ln>
          </p:spPr>
        </p:pic>
      </p:grpSp>
      <p:pic>
        <p:nvPicPr>
          <p:cNvPr id="854" name="Google Shape;854;p37"/>
          <p:cNvPicPr preferRelativeResize="0"/>
          <p:nvPr/>
        </p:nvPicPr>
        <p:blipFill rotWithShape="1">
          <a:blip r:embed="rId8">
            <a:alphaModFix/>
          </a:blip>
          <a:srcRect b="0" l="0" r="0" t="0"/>
          <a:stretch/>
        </p:blipFill>
        <p:spPr>
          <a:xfrm>
            <a:off x="2302029" y="3073777"/>
            <a:ext cx="180000" cy="202502"/>
          </a:xfrm>
          <a:prstGeom prst="rect">
            <a:avLst/>
          </a:prstGeom>
          <a:noFill/>
          <a:ln>
            <a:noFill/>
          </a:ln>
        </p:spPr>
      </p:pic>
      <p:pic>
        <p:nvPicPr>
          <p:cNvPr id="855" name="Google Shape;855;p37"/>
          <p:cNvPicPr preferRelativeResize="0"/>
          <p:nvPr/>
        </p:nvPicPr>
        <p:blipFill rotWithShape="1">
          <a:blip r:embed="rId7">
            <a:alphaModFix/>
          </a:blip>
          <a:srcRect b="0" l="0" r="0" t="0"/>
          <a:stretch/>
        </p:blipFill>
        <p:spPr>
          <a:xfrm>
            <a:off x="1491943" y="2301622"/>
            <a:ext cx="180000" cy="180000"/>
          </a:xfrm>
          <a:prstGeom prst="rect">
            <a:avLst/>
          </a:prstGeom>
          <a:noFill/>
          <a:ln>
            <a:noFill/>
          </a:ln>
        </p:spPr>
      </p:pic>
      <p:pic>
        <p:nvPicPr>
          <p:cNvPr id="856" name="Google Shape;856;p37"/>
          <p:cNvPicPr preferRelativeResize="0"/>
          <p:nvPr/>
        </p:nvPicPr>
        <p:blipFill rotWithShape="1">
          <a:blip r:embed="rId9">
            <a:alphaModFix/>
          </a:blip>
          <a:srcRect b="0" l="0" r="0" t="0"/>
          <a:stretch/>
        </p:blipFill>
        <p:spPr>
          <a:xfrm>
            <a:off x="4228733" y="3309739"/>
            <a:ext cx="180000" cy="202502"/>
          </a:xfrm>
          <a:prstGeom prst="rect">
            <a:avLst/>
          </a:prstGeom>
          <a:noFill/>
          <a:ln>
            <a:noFill/>
          </a:ln>
        </p:spPr>
      </p:pic>
      <p:pic>
        <p:nvPicPr>
          <p:cNvPr id="857" name="Google Shape;857;p37"/>
          <p:cNvPicPr preferRelativeResize="0"/>
          <p:nvPr/>
        </p:nvPicPr>
        <p:blipFill rotWithShape="1">
          <a:blip r:embed="rId7">
            <a:alphaModFix/>
          </a:blip>
          <a:srcRect b="0" l="0" r="0" t="0"/>
          <a:stretch/>
        </p:blipFill>
        <p:spPr>
          <a:xfrm>
            <a:off x="4295264" y="2124410"/>
            <a:ext cx="180000" cy="180000"/>
          </a:xfrm>
          <a:prstGeom prst="rect">
            <a:avLst/>
          </a:prstGeom>
          <a:noFill/>
          <a:ln>
            <a:noFill/>
          </a:ln>
        </p:spPr>
      </p:pic>
      <p:pic>
        <p:nvPicPr>
          <p:cNvPr id="858" name="Google Shape;858;p37"/>
          <p:cNvPicPr preferRelativeResize="0"/>
          <p:nvPr/>
        </p:nvPicPr>
        <p:blipFill rotWithShape="1">
          <a:blip r:embed="rId7">
            <a:alphaModFix/>
          </a:blip>
          <a:srcRect b="0" l="0" r="0" t="0"/>
          <a:stretch/>
        </p:blipFill>
        <p:spPr>
          <a:xfrm>
            <a:off x="4672151" y="2124410"/>
            <a:ext cx="180000" cy="180000"/>
          </a:xfrm>
          <a:prstGeom prst="rect">
            <a:avLst/>
          </a:prstGeom>
          <a:noFill/>
          <a:ln>
            <a:noFill/>
          </a:ln>
        </p:spPr>
      </p:pic>
      <p:pic>
        <p:nvPicPr>
          <p:cNvPr id="859" name="Google Shape;859;p37"/>
          <p:cNvPicPr preferRelativeResize="0"/>
          <p:nvPr/>
        </p:nvPicPr>
        <p:blipFill rotWithShape="1">
          <a:blip r:embed="rId7">
            <a:alphaModFix/>
          </a:blip>
          <a:srcRect b="0" l="0" r="0" t="0"/>
          <a:stretch/>
        </p:blipFill>
        <p:spPr>
          <a:xfrm>
            <a:off x="5049038" y="2124410"/>
            <a:ext cx="180000" cy="180000"/>
          </a:xfrm>
          <a:prstGeom prst="rect">
            <a:avLst/>
          </a:prstGeom>
          <a:noFill/>
          <a:ln>
            <a:noFill/>
          </a:ln>
        </p:spPr>
      </p:pic>
      <p:pic>
        <p:nvPicPr>
          <p:cNvPr id="860" name="Google Shape;860;p37"/>
          <p:cNvPicPr preferRelativeResize="0"/>
          <p:nvPr/>
        </p:nvPicPr>
        <p:blipFill rotWithShape="1">
          <a:blip r:embed="rId7">
            <a:alphaModFix/>
          </a:blip>
          <a:srcRect b="0" l="0" r="0" t="0"/>
          <a:stretch/>
        </p:blipFill>
        <p:spPr>
          <a:xfrm>
            <a:off x="5577280" y="2124410"/>
            <a:ext cx="180000" cy="180000"/>
          </a:xfrm>
          <a:prstGeom prst="rect">
            <a:avLst/>
          </a:prstGeom>
          <a:noFill/>
          <a:ln>
            <a:noFill/>
          </a:ln>
        </p:spPr>
      </p:pic>
      <p:pic>
        <p:nvPicPr>
          <p:cNvPr id="861" name="Google Shape;861;p37"/>
          <p:cNvPicPr preferRelativeResize="0"/>
          <p:nvPr/>
        </p:nvPicPr>
        <p:blipFill rotWithShape="1">
          <a:blip r:embed="rId7">
            <a:alphaModFix/>
          </a:blip>
          <a:srcRect b="0" l="0" r="0" t="0"/>
          <a:stretch/>
        </p:blipFill>
        <p:spPr>
          <a:xfrm>
            <a:off x="4228733" y="1320046"/>
            <a:ext cx="180000" cy="180000"/>
          </a:xfrm>
          <a:prstGeom prst="rect">
            <a:avLst/>
          </a:prstGeom>
          <a:noFill/>
          <a:ln>
            <a:noFill/>
          </a:ln>
        </p:spPr>
      </p:pic>
      <p:grpSp>
        <p:nvGrpSpPr>
          <p:cNvPr id="862" name="Google Shape;862;p37"/>
          <p:cNvGrpSpPr/>
          <p:nvPr/>
        </p:nvGrpSpPr>
        <p:grpSpPr>
          <a:xfrm>
            <a:off x="3161670" y="2122379"/>
            <a:ext cx="524923" cy="220131"/>
            <a:chOff x="3161670" y="2122379"/>
            <a:chExt cx="524923" cy="220131"/>
          </a:xfrm>
        </p:grpSpPr>
        <p:pic>
          <p:nvPicPr>
            <p:cNvPr id="863" name="Google Shape;863;p37"/>
            <p:cNvPicPr preferRelativeResize="0"/>
            <p:nvPr/>
          </p:nvPicPr>
          <p:blipFill rotWithShape="1">
            <a:blip r:embed="rId7">
              <a:alphaModFix/>
            </a:blip>
            <a:srcRect b="0" l="0" r="0" t="0"/>
            <a:stretch/>
          </p:blipFill>
          <p:spPr>
            <a:xfrm>
              <a:off x="3161670" y="2162510"/>
              <a:ext cx="180000" cy="180000"/>
            </a:xfrm>
            <a:prstGeom prst="rect">
              <a:avLst/>
            </a:prstGeom>
            <a:noFill/>
            <a:ln>
              <a:noFill/>
            </a:ln>
          </p:spPr>
        </p:pic>
        <p:pic>
          <p:nvPicPr>
            <p:cNvPr id="864" name="Google Shape;864;p37"/>
            <p:cNvPicPr preferRelativeResize="0"/>
            <p:nvPr/>
          </p:nvPicPr>
          <p:blipFill rotWithShape="1">
            <a:blip r:embed="rId7">
              <a:alphaModFix/>
            </a:blip>
            <a:srcRect b="0" l="0" r="0" t="0"/>
            <a:stretch/>
          </p:blipFill>
          <p:spPr>
            <a:xfrm>
              <a:off x="3332637" y="2162510"/>
              <a:ext cx="180000" cy="180000"/>
            </a:xfrm>
            <a:prstGeom prst="rect">
              <a:avLst/>
            </a:prstGeom>
            <a:noFill/>
            <a:ln>
              <a:noFill/>
            </a:ln>
          </p:spPr>
        </p:pic>
        <p:pic>
          <p:nvPicPr>
            <p:cNvPr id="865" name="Google Shape;865;p37"/>
            <p:cNvPicPr preferRelativeResize="0"/>
            <p:nvPr/>
          </p:nvPicPr>
          <p:blipFill rotWithShape="1">
            <a:blip r:embed="rId7">
              <a:alphaModFix/>
            </a:blip>
            <a:srcRect b="0" l="0" r="0" t="0"/>
            <a:stretch/>
          </p:blipFill>
          <p:spPr>
            <a:xfrm>
              <a:off x="3506593" y="2162510"/>
              <a:ext cx="180000" cy="180000"/>
            </a:xfrm>
            <a:prstGeom prst="rect">
              <a:avLst/>
            </a:prstGeom>
            <a:noFill/>
            <a:ln>
              <a:noFill/>
            </a:ln>
          </p:spPr>
        </p:pic>
        <p:pic>
          <p:nvPicPr>
            <p:cNvPr id="866" name="Google Shape;866;p37"/>
            <p:cNvPicPr preferRelativeResize="0"/>
            <p:nvPr/>
          </p:nvPicPr>
          <p:blipFill rotWithShape="1">
            <a:blip r:embed="rId10">
              <a:alphaModFix/>
            </a:blip>
            <a:srcRect b="0" l="0" r="0" t="0"/>
            <a:stretch/>
          </p:blipFill>
          <p:spPr>
            <a:xfrm>
              <a:off x="3343437" y="2122379"/>
              <a:ext cx="158400" cy="158400"/>
            </a:xfrm>
            <a:prstGeom prst="rect">
              <a:avLst/>
            </a:prstGeom>
            <a:noFill/>
            <a:ln>
              <a:noFill/>
            </a:ln>
          </p:spPr>
        </p:pic>
      </p:grpSp>
      <p:pic>
        <p:nvPicPr>
          <p:cNvPr id="867" name="Google Shape;867;p37"/>
          <p:cNvPicPr preferRelativeResize="0"/>
          <p:nvPr/>
        </p:nvPicPr>
        <p:blipFill rotWithShape="1">
          <a:blip r:embed="rId11">
            <a:alphaModFix/>
          </a:blip>
          <a:srcRect b="0" l="0" r="0" t="0"/>
          <a:stretch/>
        </p:blipFill>
        <p:spPr>
          <a:xfrm>
            <a:off x="7698175" y="2204457"/>
            <a:ext cx="432854" cy="432854"/>
          </a:xfrm>
          <a:prstGeom prst="rect">
            <a:avLst/>
          </a:prstGeom>
          <a:noFill/>
          <a:ln>
            <a:noFill/>
          </a:ln>
        </p:spPr>
      </p:pic>
      <p:sp>
        <p:nvSpPr>
          <p:cNvPr id="868" name="Google Shape;868;p37"/>
          <p:cNvSpPr/>
          <p:nvPr/>
        </p:nvSpPr>
        <p:spPr>
          <a:xfrm>
            <a:off x="3139475" y="1787104"/>
            <a:ext cx="2098458" cy="204311"/>
          </a:xfrm>
          <a:prstGeom prst="wedgeRoundRectCallout">
            <a:avLst>
              <a:gd fmla="val -37361" name="adj1"/>
              <a:gd fmla="val 101775"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chemeClr val="dk1"/>
                </a:solidFill>
                <a:latin typeface="Arial"/>
                <a:ea typeface="Arial"/>
                <a:cs typeface="Arial"/>
                <a:sym typeface="Arial"/>
              </a:rPr>
              <a:t>Si le lancer se fait quand même sur le 1er bloc et que le bloc adverse garde la possession de la balle…</a:t>
            </a:r>
            <a:endParaRPr sz="600">
              <a:solidFill>
                <a:schemeClr val="dk1"/>
              </a:solidFill>
              <a:latin typeface="Arial"/>
              <a:ea typeface="Arial"/>
              <a:cs typeface="Arial"/>
              <a:sym typeface="Arial"/>
            </a:endParaRPr>
          </a:p>
        </p:txBody>
      </p:sp>
      <p:sp>
        <p:nvSpPr>
          <p:cNvPr id="869" name="Google Shape;869;p37"/>
          <p:cNvSpPr/>
          <p:nvPr/>
        </p:nvSpPr>
        <p:spPr>
          <a:xfrm rot="-6688870">
            <a:off x="2431701" y="956107"/>
            <a:ext cx="1346711" cy="998367"/>
          </a:xfrm>
          <a:prstGeom prst="stripedRightArrow">
            <a:avLst>
              <a:gd fmla="val 50000" name="adj1"/>
              <a:gd fmla="val 50000" name="adj2"/>
            </a:avLst>
          </a:prstGeom>
          <a:solidFill>
            <a:srgbClr val="FFA7A7"/>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lt1"/>
              </a:solidFill>
              <a:latin typeface="Calibri"/>
              <a:ea typeface="Calibri"/>
              <a:cs typeface="Calibri"/>
              <a:sym typeface="Calibri"/>
            </a:endParaRPr>
          </a:p>
        </p:txBody>
      </p:sp>
      <p:sp>
        <p:nvSpPr>
          <p:cNvPr id="870" name="Google Shape;870;p37"/>
          <p:cNvSpPr/>
          <p:nvPr/>
        </p:nvSpPr>
        <p:spPr>
          <a:xfrm>
            <a:off x="3197721" y="3252635"/>
            <a:ext cx="1668735" cy="306467"/>
          </a:xfrm>
          <a:prstGeom prst="wedgeRoundRectCallout">
            <a:avLst>
              <a:gd fmla="val -37718" name="adj1"/>
              <a:gd fmla="val -13559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rgbClr val="FF0000"/>
                </a:solidFill>
                <a:latin typeface="Arial"/>
                <a:ea typeface="Arial"/>
                <a:cs typeface="Arial"/>
                <a:sym typeface="Arial"/>
              </a:rPr>
              <a:t>Relayeuse [9] :</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Se place dans l’axe du maul et replace les avant en fonction des mouvements du maul.</a:t>
            </a:r>
            <a:endParaRPr/>
          </a:p>
        </p:txBody>
      </p:sp>
      <p:sp>
        <p:nvSpPr>
          <p:cNvPr id="871" name="Google Shape;871;p37"/>
          <p:cNvSpPr/>
          <p:nvPr/>
        </p:nvSpPr>
        <p:spPr>
          <a:xfrm>
            <a:off x="1451947" y="3089335"/>
            <a:ext cx="1668735" cy="510778"/>
          </a:xfrm>
          <a:prstGeom prst="wedgeRoundRectCallout">
            <a:avLst>
              <a:gd fmla="val 29065" name="adj1"/>
              <a:gd fmla="val -97060"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rgbClr val="FF0000"/>
                </a:solidFill>
                <a:latin typeface="Arial"/>
                <a:ea typeface="Arial"/>
                <a:cs typeface="Arial"/>
                <a:sym typeface="Arial"/>
              </a:rPr>
              <a:t>Talon [2] :</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Temporise côté fermé anticipant un départ au raz de l’équipe adverse. Reste attentive aux demandes de sa 9 pour alimenter le maul si besoin.</a:t>
            </a:r>
            <a:endParaRPr/>
          </a:p>
        </p:txBody>
      </p:sp>
      <p:sp>
        <p:nvSpPr>
          <p:cNvPr id="872" name="Google Shape;872;p37"/>
          <p:cNvSpPr/>
          <p:nvPr/>
        </p:nvSpPr>
        <p:spPr>
          <a:xfrm>
            <a:off x="4541157" y="2730814"/>
            <a:ext cx="1668735" cy="510778"/>
          </a:xfrm>
          <a:prstGeom prst="wedgeRoundRectCallout">
            <a:avLst>
              <a:gd fmla="val -73392" name="adj1"/>
              <a:gd fmla="val -53237"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rgbClr val="FF0000"/>
                </a:solidFill>
                <a:latin typeface="Arial"/>
                <a:ea typeface="Arial"/>
                <a:cs typeface="Arial"/>
                <a:sym typeface="Arial"/>
              </a:rPr>
              <a:t>Dernière joueuse de l’alignement :</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Temporise côté fermé anticipant un départ au raz de l’équipe adverse. Reste attentive aux demandes de sa 9 pour alimenter le maul si besoin.</a:t>
            </a:r>
            <a:endParaRPr/>
          </a:p>
        </p:txBody>
      </p:sp>
      <p:sp>
        <p:nvSpPr>
          <p:cNvPr id="873" name="Google Shape;873;p37"/>
          <p:cNvSpPr/>
          <p:nvPr/>
        </p:nvSpPr>
        <p:spPr>
          <a:xfrm>
            <a:off x="3550638" y="2682932"/>
            <a:ext cx="2544045" cy="510778"/>
          </a:xfrm>
          <a:prstGeom prst="wedgeRoundRectCallout">
            <a:avLst>
              <a:gd fmla="val -44733" name="adj1"/>
              <a:gd fmla="val -108015"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rgbClr val="FF0000"/>
                </a:solidFill>
                <a:latin typeface="Arial"/>
                <a:ea typeface="Arial"/>
                <a:cs typeface="Arial"/>
                <a:sym typeface="Arial"/>
              </a:rPr>
              <a:t>2</a:t>
            </a:r>
            <a:r>
              <a:rPr baseline="30000" lang="fr-FR" sz="600">
                <a:solidFill>
                  <a:srgbClr val="FF0000"/>
                </a:solidFill>
                <a:latin typeface="Arial"/>
                <a:ea typeface="Arial"/>
                <a:cs typeface="Arial"/>
                <a:sym typeface="Arial"/>
              </a:rPr>
              <a:t>e</a:t>
            </a:r>
            <a:r>
              <a:rPr lang="fr-FR" sz="600">
                <a:solidFill>
                  <a:srgbClr val="FF0000"/>
                </a:solidFill>
                <a:latin typeface="Arial"/>
                <a:ea typeface="Arial"/>
                <a:cs typeface="Arial"/>
                <a:sym typeface="Arial"/>
              </a:rPr>
              <a:t> bloc défensif :</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Les deux 1</a:t>
            </a:r>
            <a:r>
              <a:rPr baseline="30000" lang="fr-FR" sz="600">
                <a:solidFill>
                  <a:schemeClr val="dk1"/>
                </a:solidFill>
                <a:latin typeface="Arial"/>
                <a:ea typeface="Arial"/>
                <a:cs typeface="Arial"/>
                <a:sym typeface="Arial"/>
              </a:rPr>
              <a:t>e</a:t>
            </a:r>
            <a:r>
              <a:rPr lang="fr-FR" sz="600">
                <a:solidFill>
                  <a:schemeClr val="dk1"/>
                </a:solidFill>
                <a:latin typeface="Arial"/>
                <a:ea typeface="Arial"/>
                <a:cs typeface="Arial"/>
                <a:sym typeface="Arial"/>
              </a:rPr>
              <a:t> joueuses du 2</a:t>
            </a:r>
            <a:r>
              <a:rPr baseline="30000" lang="fr-FR" sz="600">
                <a:solidFill>
                  <a:schemeClr val="dk1"/>
                </a:solidFill>
                <a:latin typeface="Arial"/>
                <a:ea typeface="Arial"/>
                <a:cs typeface="Arial"/>
                <a:sym typeface="Arial"/>
              </a:rPr>
              <a:t>e</a:t>
            </a:r>
            <a:r>
              <a:rPr lang="fr-FR" sz="600">
                <a:solidFill>
                  <a:schemeClr val="dk1"/>
                </a:solidFill>
                <a:latin typeface="Arial"/>
                <a:ea typeface="Arial"/>
                <a:cs typeface="Arial"/>
                <a:sym typeface="Arial"/>
              </a:rPr>
              <a:t> bloc doivent, dès que l’adversaire a les pieds au sol, former un contre maul en les poussant dans la direction de la touche qui reste le meilleur défenseur.</a:t>
            </a:r>
            <a:endParaRPr/>
          </a:p>
          <a:p>
            <a:pPr indent="0" lvl="0" marL="0" marR="0" rtl="0" algn="ctr">
              <a:spcBef>
                <a:spcPts val="0"/>
              </a:spcBef>
              <a:spcAft>
                <a:spcPts val="0"/>
              </a:spcAft>
              <a:buNone/>
            </a:pPr>
            <a:r>
              <a:rPr lang="fr-FR" sz="600" u="sng">
                <a:solidFill>
                  <a:schemeClr val="dk1"/>
                </a:solidFill>
                <a:latin typeface="Arial"/>
                <a:ea typeface="Arial"/>
                <a:cs typeface="Arial"/>
                <a:sym typeface="Arial"/>
              </a:rPr>
              <a:t>Attitude</a:t>
            </a:r>
            <a:r>
              <a:rPr lang="fr-FR" sz="600">
                <a:solidFill>
                  <a:schemeClr val="dk1"/>
                </a:solidFill>
                <a:latin typeface="Arial"/>
                <a:ea typeface="Arial"/>
                <a:cs typeface="Arial"/>
                <a:sym typeface="Arial"/>
              </a:rPr>
              <a:t> : Bien se lier et progresser en faisant des petits pas dynamiques.</a:t>
            </a:r>
            <a:endParaRPr sz="600">
              <a:solidFill>
                <a:schemeClr val="dk1"/>
              </a:solidFill>
              <a:latin typeface="Arial"/>
              <a:ea typeface="Arial"/>
              <a:cs typeface="Arial"/>
              <a:sym typeface="Arial"/>
            </a:endParaRPr>
          </a:p>
        </p:txBody>
      </p:sp>
      <p:pic>
        <p:nvPicPr>
          <p:cNvPr id="874" name="Google Shape;874;p37">
            <a:hlinkClick action="ppaction://hlinksldjump" r:id="rId12"/>
          </p:cNvPr>
          <p:cNvPicPr preferRelativeResize="0"/>
          <p:nvPr/>
        </p:nvPicPr>
        <p:blipFill rotWithShape="1">
          <a:blip r:embed="rId13">
            <a:alphaModFix/>
          </a:blip>
          <a:srcRect b="0" l="0" r="0" t="0"/>
          <a:stretch/>
        </p:blipFill>
        <p:spPr>
          <a:xfrm>
            <a:off x="7735751" y="4101351"/>
            <a:ext cx="373374" cy="436461"/>
          </a:xfrm>
          <a:prstGeom prst="rect">
            <a:avLst/>
          </a:prstGeom>
          <a:noFill/>
          <a:ln>
            <a:noFill/>
          </a:ln>
        </p:spPr>
      </p:pic>
      <p:sp>
        <p:nvSpPr>
          <p:cNvPr id="875" name="Google Shape;875;p37"/>
          <p:cNvSpPr txBox="1"/>
          <p:nvPr/>
        </p:nvSpPr>
        <p:spPr>
          <a:xfrm>
            <a:off x="7628194" y="2991890"/>
            <a:ext cx="582222" cy="540000"/>
          </a:xfrm>
          <a:prstGeom prst="rect">
            <a:avLst/>
          </a:prstGeom>
          <a:solidFill>
            <a:schemeClr val="lt1"/>
          </a:solidFill>
          <a:ln cap="flat"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68">
              <a:solidFill>
                <a:schemeClr val="dk1"/>
              </a:solidFill>
              <a:latin typeface="Calibri"/>
              <a:ea typeface="Calibri"/>
              <a:cs typeface="Calibri"/>
              <a:sym typeface="Calibri"/>
            </a:endParaRPr>
          </a:p>
        </p:txBody>
      </p:sp>
      <p:sp>
        <p:nvSpPr>
          <p:cNvPr id="876" name="Google Shape;876;p37"/>
          <p:cNvSpPr txBox="1"/>
          <p:nvPr/>
        </p:nvSpPr>
        <p:spPr>
          <a:xfrm>
            <a:off x="7574235" y="3005808"/>
            <a:ext cx="702725"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1000" u="sng">
                <a:solidFill>
                  <a:schemeClr val="hlink"/>
                </a:solidFill>
                <a:latin typeface="Arial"/>
                <a:ea typeface="Arial"/>
                <a:cs typeface="Arial"/>
                <a:sym typeface="Arial"/>
                <a:hlinkClick action="ppaction://hlinksldjump" r:id="rId14"/>
              </a:rPr>
              <a:t>Option 1</a:t>
            </a:r>
            <a:endParaRPr sz="1000">
              <a:solidFill>
                <a:schemeClr val="lt1"/>
              </a:solidFill>
              <a:latin typeface="Arial"/>
              <a:ea typeface="Arial"/>
              <a:cs typeface="Arial"/>
              <a:sym typeface="Arial"/>
            </a:endParaRPr>
          </a:p>
        </p:txBody>
      </p:sp>
      <p:sp>
        <p:nvSpPr>
          <p:cNvPr id="877" name="Google Shape;877;p37"/>
          <p:cNvSpPr txBox="1"/>
          <p:nvPr/>
        </p:nvSpPr>
        <p:spPr>
          <a:xfrm>
            <a:off x="7514177" y="3275776"/>
            <a:ext cx="822837" cy="2308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u="sng">
                <a:solidFill>
                  <a:schemeClr val="hlink"/>
                </a:solidFill>
                <a:latin typeface="Arial"/>
                <a:ea typeface="Arial"/>
                <a:cs typeface="Arial"/>
                <a:sym typeface="Arial"/>
                <a:hlinkClick action="ppaction://hlinksldjump" r:id="rId15"/>
              </a:rPr>
              <a:t>Menu TD</a:t>
            </a:r>
            <a:endParaRPr sz="900">
              <a:solidFill>
                <a:schemeClr val="lt1"/>
              </a:solidFill>
              <a:latin typeface="Arial"/>
              <a:ea typeface="Arial"/>
              <a:cs typeface="Arial"/>
              <a:sym typeface="Arial"/>
            </a:endParaRPr>
          </a:p>
        </p:txBody>
      </p:sp>
      <p:grpSp>
        <p:nvGrpSpPr>
          <p:cNvPr id="878" name="Google Shape;878;p37"/>
          <p:cNvGrpSpPr/>
          <p:nvPr/>
        </p:nvGrpSpPr>
        <p:grpSpPr>
          <a:xfrm>
            <a:off x="1601468" y="2584587"/>
            <a:ext cx="7073607" cy="184666"/>
            <a:chOff x="1601468" y="2584587"/>
            <a:chExt cx="7073607" cy="184666"/>
          </a:xfrm>
        </p:grpSpPr>
        <p:cxnSp>
          <p:nvCxnSpPr>
            <p:cNvPr id="879" name="Google Shape;879;p37"/>
            <p:cNvCxnSpPr/>
            <p:nvPr/>
          </p:nvCxnSpPr>
          <p:spPr>
            <a:xfrm>
              <a:off x="1601468" y="2584587"/>
              <a:ext cx="7073607" cy="0"/>
            </a:xfrm>
            <a:prstGeom prst="straightConnector1">
              <a:avLst/>
            </a:prstGeom>
            <a:noFill/>
            <a:ln cap="flat" cmpd="sng" w="12700">
              <a:solidFill>
                <a:srgbClr val="FF0000"/>
              </a:solidFill>
              <a:prstDash val="solid"/>
              <a:miter lim="800000"/>
              <a:headEnd len="sm" w="sm" type="none"/>
              <a:tailEnd len="sm" w="sm" type="none"/>
            </a:ln>
          </p:spPr>
        </p:cxnSp>
        <p:sp>
          <p:nvSpPr>
            <p:cNvPr id="880" name="Google Shape;880;p37"/>
            <p:cNvSpPr txBox="1"/>
            <p:nvPr/>
          </p:nvSpPr>
          <p:spPr>
            <a:xfrm>
              <a:off x="1630852" y="2584587"/>
              <a:ext cx="717779" cy="18466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600">
                  <a:solidFill>
                    <a:srgbClr val="FF0000"/>
                  </a:solidFill>
                  <a:latin typeface="Calibri"/>
                  <a:ea typeface="Calibri"/>
                  <a:cs typeface="Calibri"/>
                  <a:sym typeface="Calibri"/>
                </a:rPr>
                <a:t>Ligne de hors-jeu</a:t>
              </a:r>
              <a:endParaRPr sz="600">
                <a:solidFill>
                  <a:srgbClr val="FF0000"/>
                </a:solidFill>
                <a:latin typeface="Calibri"/>
                <a:ea typeface="Calibri"/>
                <a:cs typeface="Calibri"/>
                <a:sym typeface="Calibri"/>
              </a:endParaRPr>
            </a:p>
          </p:txBody>
        </p:sp>
      </p:grpSp>
      <p:sp>
        <p:nvSpPr>
          <p:cNvPr id="881" name="Google Shape;881;p37"/>
          <p:cNvSpPr/>
          <p:nvPr/>
        </p:nvSpPr>
        <p:spPr>
          <a:xfrm>
            <a:off x="3143537" y="108522"/>
            <a:ext cx="2350394" cy="408623"/>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Défense avec contre :</a:t>
            </a:r>
            <a:endParaRPr/>
          </a:p>
          <a:p>
            <a:pPr indent="0" lvl="0" marL="0" marR="0" rtl="0" algn="ctr">
              <a:spcBef>
                <a:spcPts val="0"/>
              </a:spcBef>
              <a:spcAft>
                <a:spcPts val="0"/>
              </a:spcAft>
              <a:buNone/>
            </a:pPr>
            <a:r>
              <a:rPr lang="fr-FR" sz="900">
                <a:solidFill>
                  <a:schemeClr val="lt1"/>
                </a:solidFill>
                <a:latin typeface="Arial"/>
                <a:ea typeface="Arial"/>
                <a:cs typeface="Arial"/>
                <a:sym typeface="Arial"/>
              </a:rPr>
              <a:t>Option défensive sur touche complète n°2</a:t>
            </a:r>
            <a:endParaRPr sz="9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2000"/>
                                  </p:stCondLst>
                                  <p:childTnLst>
                                    <p:set>
                                      <p:cBhvr>
                                        <p:cTn dur="1" fill="hold">
                                          <p:stCondLst>
                                            <p:cond delay="0"/>
                                          </p:stCondLst>
                                        </p:cTn>
                                        <p:tgtEl>
                                          <p:spTgt spid="8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68"/>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869"/>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8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73"/>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8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5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5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5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6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4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47"/>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8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8"/>
                                        </p:tgtEl>
                                        <p:attrNameLst>
                                          <p:attrName>style.visibility</p:attrName>
                                        </p:attrNameLst>
                                      </p:cBhvr>
                                      <p:to>
                                        <p:strVal val="visible"/>
                                      </p:to>
                                    </p:set>
                                  </p:childTnLst>
                                </p:cTn>
                              </p:par>
                            </p:childTnLst>
                          </p:cTn>
                        </p:par>
                        <p:par>
                          <p:cTn fill="hold">
                            <p:stCondLst>
                              <p:cond delay="2"/>
                            </p:stCondLst>
                            <p:childTnLst>
                              <p:par>
                                <p:cTn fill="hold" nodeType="afterEffect" presetClass="exit" presetID="1" presetSubtype="0">
                                  <p:stCondLst>
                                    <p:cond delay="2000"/>
                                  </p:stCondLst>
                                  <p:childTnLst>
                                    <p:set>
                                      <p:cBhvr>
                                        <p:cTn dur="1" fill="hold">
                                          <p:stCondLst>
                                            <p:cond delay="1"/>
                                          </p:stCondLst>
                                        </p:cTn>
                                        <p:tgtEl>
                                          <p:spTgt spid="867"/>
                                        </p:tgtEl>
                                        <p:attrNameLst>
                                          <p:attrName>style.visibility</p:attrName>
                                        </p:attrNameLst>
                                      </p:cBhvr>
                                      <p:to>
                                        <p:strVal val="hidden"/>
                                      </p:to>
                                    </p:set>
                                  </p:childTnLst>
                                </p:cTn>
                              </p:par>
                              <p:par>
                                <p:cTn fill="hold" nodeType="withEffect" presetClass="entr" presetID="1" presetSubtype="0">
                                  <p:stCondLst>
                                    <p:cond delay="2000"/>
                                  </p:stCondLst>
                                  <p:childTnLst>
                                    <p:set>
                                      <p:cBhvr>
                                        <p:cTn dur="1" fill="hold">
                                          <p:stCondLst>
                                            <p:cond delay="0"/>
                                          </p:stCondLst>
                                        </p:cTn>
                                        <p:tgtEl>
                                          <p:spTgt spid="876">
                                            <p:txEl>
                                              <p:pRg end="0" st="0"/>
                                            </p:txEl>
                                          </p:spTgt>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877">
                                            <p:txEl>
                                              <p:pRg end="0" st="0"/>
                                            </p:txEl>
                                          </p:spTgt>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875"/>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874"/>
                                        </p:tgtEl>
                                        <p:attrNameLst>
                                          <p:attrName>style.visibility</p:attrName>
                                        </p:attrNameLst>
                                      </p:cBhvr>
                                      <p:to>
                                        <p:strVal val="visible"/>
                                      </p:to>
                                    </p:set>
                                  </p:childTnLst>
                                </p:cTn>
                              </p:par>
                              <p:par>
                                <p:cTn fill="hold" nodeType="withEffect" presetClass="exit" presetID="1" presetSubtype="0">
                                  <p:stCondLst>
                                    <p:cond delay="2000"/>
                                  </p:stCondLst>
                                  <p:childTnLst>
                                    <p:set>
                                      <p:cBhvr>
                                        <p:cTn dur="1" fill="hold">
                                          <p:stCondLst>
                                            <p:cond delay="1"/>
                                          </p:stCondLst>
                                        </p:cTn>
                                        <p:tgtEl>
                                          <p:spTgt spid="870"/>
                                        </p:tgtEl>
                                        <p:attrNameLst>
                                          <p:attrName>style.visibility</p:attrName>
                                        </p:attrNameLst>
                                      </p:cBhvr>
                                      <p:to>
                                        <p:strVal val="hidden"/>
                                      </p:to>
                                    </p:set>
                                  </p:childTnLst>
                                </p:cTn>
                              </p:par>
                              <p:par>
                                <p:cTn fill="hold" nodeType="withEffect" presetClass="exit" presetID="1" presetSubtype="0">
                                  <p:stCondLst>
                                    <p:cond delay="2000"/>
                                  </p:stCondLst>
                                  <p:childTnLst>
                                    <p:set>
                                      <p:cBhvr>
                                        <p:cTn dur="1" fill="hold">
                                          <p:stCondLst>
                                            <p:cond delay="1"/>
                                          </p:stCondLst>
                                        </p:cTn>
                                        <p:tgtEl>
                                          <p:spTgt spid="872"/>
                                        </p:tgtEl>
                                        <p:attrNameLst>
                                          <p:attrName>style.visibility</p:attrName>
                                        </p:attrNameLst>
                                      </p:cBhvr>
                                      <p:to>
                                        <p:strVal val="hidden"/>
                                      </p:to>
                                    </p:set>
                                  </p:childTnLst>
                                </p:cTn>
                              </p:par>
                              <p:par>
                                <p:cTn fill="hold" nodeType="withEffect" presetClass="exit" presetID="1" presetSubtype="0">
                                  <p:stCondLst>
                                    <p:cond delay="2000"/>
                                  </p:stCondLst>
                                  <p:childTnLst>
                                    <p:set>
                                      <p:cBhvr>
                                        <p:cTn dur="1" fill="hold">
                                          <p:stCondLst>
                                            <p:cond delay="1"/>
                                          </p:stCondLst>
                                        </p:cTn>
                                        <p:tgtEl>
                                          <p:spTgt spid="87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pic>
        <p:nvPicPr>
          <p:cNvPr id="886" name="Google Shape;886;p38"/>
          <p:cNvPicPr preferRelativeResize="0"/>
          <p:nvPr/>
        </p:nvPicPr>
        <p:blipFill rotWithShape="1">
          <a:blip r:embed="rId3">
            <a:alphaModFix/>
          </a:blip>
          <a:srcRect b="0" l="0" r="0" t="0"/>
          <a:stretch/>
        </p:blipFill>
        <p:spPr>
          <a:xfrm>
            <a:off x="793" y="793"/>
            <a:ext cx="8621713" cy="4849813"/>
          </a:xfrm>
          <a:prstGeom prst="rect">
            <a:avLst/>
          </a:prstGeom>
          <a:noFill/>
          <a:ln>
            <a:noFill/>
          </a:ln>
        </p:spPr>
      </p:pic>
      <p:grpSp>
        <p:nvGrpSpPr>
          <p:cNvPr id="887" name="Google Shape;887;p38"/>
          <p:cNvGrpSpPr/>
          <p:nvPr/>
        </p:nvGrpSpPr>
        <p:grpSpPr>
          <a:xfrm>
            <a:off x="3061300" y="1706587"/>
            <a:ext cx="667914" cy="328839"/>
            <a:chOff x="4334747" y="1656672"/>
            <a:chExt cx="667914" cy="328839"/>
          </a:xfrm>
        </p:grpSpPr>
        <p:pic>
          <p:nvPicPr>
            <p:cNvPr id="888" name="Google Shape;888;p38"/>
            <p:cNvPicPr preferRelativeResize="0"/>
            <p:nvPr/>
          </p:nvPicPr>
          <p:blipFill rotWithShape="1">
            <a:blip r:embed="rId4">
              <a:alphaModFix/>
            </a:blip>
            <a:srcRect b="0" l="0" r="0" t="0"/>
            <a:stretch/>
          </p:blipFill>
          <p:spPr>
            <a:xfrm>
              <a:off x="4458623" y="1805511"/>
              <a:ext cx="180000" cy="180000"/>
            </a:xfrm>
            <a:prstGeom prst="rect">
              <a:avLst/>
            </a:prstGeom>
            <a:noFill/>
            <a:ln>
              <a:noFill/>
            </a:ln>
          </p:spPr>
        </p:pic>
        <p:pic>
          <p:nvPicPr>
            <p:cNvPr id="889" name="Google Shape;889;p38"/>
            <p:cNvPicPr preferRelativeResize="0"/>
            <p:nvPr/>
          </p:nvPicPr>
          <p:blipFill rotWithShape="1">
            <a:blip r:embed="rId4">
              <a:alphaModFix/>
            </a:blip>
            <a:srcRect b="0" l="0" r="0" t="0"/>
            <a:stretch/>
          </p:blipFill>
          <p:spPr>
            <a:xfrm>
              <a:off x="4691720" y="1805511"/>
              <a:ext cx="180000" cy="180000"/>
            </a:xfrm>
            <a:prstGeom prst="rect">
              <a:avLst/>
            </a:prstGeom>
            <a:noFill/>
            <a:ln>
              <a:noFill/>
            </a:ln>
          </p:spPr>
        </p:pic>
        <p:pic>
          <p:nvPicPr>
            <p:cNvPr id="890" name="Google Shape;890;p38"/>
            <p:cNvPicPr preferRelativeResize="0"/>
            <p:nvPr/>
          </p:nvPicPr>
          <p:blipFill rotWithShape="1">
            <a:blip r:embed="rId4">
              <a:alphaModFix/>
            </a:blip>
            <a:srcRect b="0" l="0" r="0" t="0"/>
            <a:stretch/>
          </p:blipFill>
          <p:spPr>
            <a:xfrm>
              <a:off x="4574908" y="1661081"/>
              <a:ext cx="180000" cy="180000"/>
            </a:xfrm>
            <a:prstGeom prst="rect">
              <a:avLst/>
            </a:prstGeom>
            <a:noFill/>
            <a:ln>
              <a:noFill/>
            </a:ln>
          </p:spPr>
        </p:pic>
        <p:pic>
          <p:nvPicPr>
            <p:cNvPr id="891" name="Google Shape;891;p38"/>
            <p:cNvPicPr preferRelativeResize="0"/>
            <p:nvPr/>
          </p:nvPicPr>
          <p:blipFill rotWithShape="1">
            <a:blip r:embed="rId4">
              <a:alphaModFix/>
            </a:blip>
            <a:srcRect b="0" l="0" r="0" t="0"/>
            <a:stretch/>
          </p:blipFill>
          <p:spPr>
            <a:xfrm>
              <a:off x="4822661" y="1656672"/>
              <a:ext cx="180000" cy="180000"/>
            </a:xfrm>
            <a:prstGeom prst="rect">
              <a:avLst/>
            </a:prstGeom>
            <a:noFill/>
            <a:ln>
              <a:noFill/>
            </a:ln>
          </p:spPr>
        </p:pic>
        <p:pic>
          <p:nvPicPr>
            <p:cNvPr id="892" name="Google Shape;892;p38"/>
            <p:cNvPicPr preferRelativeResize="0"/>
            <p:nvPr/>
          </p:nvPicPr>
          <p:blipFill rotWithShape="1">
            <a:blip r:embed="rId4">
              <a:alphaModFix/>
            </a:blip>
            <a:srcRect b="0" l="0" r="0" t="0"/>
            <a:stretch/>
          </p:blipFill>
          <p:spPr>
            <a:xfrm>
              <a:off x="4334747" y="1668404"/>
              <a:ext cx="180000" cy="180000"/>
            </a:xfrm>
            <a:prstGeom prst="rect">
              <a:avLst/>
            </a:prstGeom>
            <a:noFill/>
            <a:ln>
              <a:noFill/>
            </a:ln>
          </p:spPr>
        </p:pic>
      </p:grpSp>
      <p:grpSp>
        <p:nvGrpSpPr>
          <p:cNvPr id="893" name="Google Shape;893;p38"/>
          <p:cNvGrpSpPr/>
          <p:nvPr/>
        </p:nvGrpSpPr>
        <p:grpSpPr>
          <a:xfrm>
            <a:off x="1601468" y="2609987"/>
            <a:ext cx="7073607" cy="184666"/>
            <a:chOff x="1601468" y="2584587"/>
            <a:chExt cx="7073607" cy="184666"/>
          </a:xfrm>
        </p:grpSpPr>
        <p:cxnSp>
          <p:nvCxnSpPr>
            <p:cNvPr id="894" name="Google Shape;894;p38"/>
            <p:cNvCxnSpPr/>
            <p:nvPr/>
          </p:nvCxnSpPr>
          <p:spPr>
            <a:xfrm>
              <a:off x="1601468" y="2584587"/>
              <a:ext cx="7073607" cy="0"/>
            </a:xfrm>
            <a:prstGeom prst="straightConnector1">
              <a:avLst/>
            </a:prstGeom>
            <a:noFill/>
            <a:ln cap="flat" cmpd="sng" w="12700">
              <a:solidFill>
                <a:srgbClr val="FF0000"/>
              </a:solidFill>
              <a:prstDash val="solid"/>
              <a:miter lim="800000"/>
              <a:headEnd len="sm" w="sm" type="none"/>
              <a:tailEnd len="sm" w="sm" type="none"/>
            </a:ln>
          </p:spPr>
        </p:cxnSp>
        <p:sp>
          <p:nvSpPr>
            <p:cNvPr id="895" name="Google Shape;895;p38"/>
            <p:cNvSpPr txBox="1"/>
            <p:nvPr/>
          </p:nvSpPr>
          <p:spPr>
            <a:xfrm>
              <a:off x="1630852" y="2584587"/>
              <a:ext cx="717779" cy="18466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600">
                  <a:solidFill>
                    <a:srgbClr val="FF0000"/>
                  </a:solidFill>
                  <a:latin typeface="Calibri"/>
                  <a:ea typeface="Calibri"/>
                  <a:cs typeface="Calibri"/>
                  <a:sym typeface="Calibri"/>
                </a:rPr>
                <a:t>Ligne de hors-jeu</a:t>
              </a:r>
              <a:endParaRPr sz="600">
                <a:solidFill>
                  <a:srgbClr val="FF0000"/>
                </a:solidFill>
                <a:latin typeface="Calibri"/>
                <a:ea typeface="Calibri"/>
                <a:cs typeface="Calibri"/>
                <a:sym typeface="Calibri"/>
              </a:endParaRPr>
            </a:p>
          </p:txBody>
        </p:sp>
      </p:grpSp>
      <p:pic>
        <p:nvPicPr>
          <p:cNvPr id="896" name="Google Shape;896;p38"/>
          <p:cNvPicPr preferRelativeResize="0"/>
          <p:nvPr/>
        </p:nvPicPr>
        <p:blipFill rotWithShape="1">
          <a:blip r:embed="rId5">
            <a:alphaModFix/>
          </a:blip>
          <a:srcRect b="0" l="0" r="0" t="0"/>
          <a:stretch/>
        </p:blipFill>
        <p:spPr>
          <a:xfrm>
            <a:off x="4732661" y="2495376"/>
            <a:ext cx="180000" cy="180000"/>
          </a:xfrm>
          <a:prstGeom prst="rect">
            <a:avLst/>
          </a:prstGeom>
          <a:noFill/>
          <a:ln>
            <a:noFill/>
          </a:ln>
        </p:spPr>
      </p:pic>
      <p:pic>
        <p:nvPicPr>
          <p:cNvPr id="897" name="Google Shape;897;p38"/>
          <p:cNvPicPr preferRelativeResize="0"/>
          <p:nvPr/>
        </p:nvPicPr>
        <p:blipFill rotWithShape="1">
          <a:blip r:embed="rId5">
            <a:alphaModFix/>
          </a:blip>
          <a:srcRect b="0" l="0" r="0" t="0"/>
          <a:stretch/>
        </p:blipFill>
        <p:spPr>
          <a:xfrm>
            <a:off x="5528632" y="2510994"/>
            <a:ext cx="180000" cy="180000"/>
          </a:xfrm>
          <a:prstGeom prst="rect">
            <a:avLst/>
          </a:prstGeom>
          <a:noFill/>
          <a:ln>
            <a:noFill/>
          </a:ln>
        </p:spPr>
      </p:pic>
      <p:pic>
        <p:nvPicPr>
          <p:cNvPr id="898" name="Google Shape;898;p38"/>
          <p:cNvPicPr preferRelativeResize="0"/>
          <p:nvPr/>
        </p:nvPicPr>
        <p:blipFill rotWithShape="1">
          <a:blip r:embed="rId6">
            <a:alphaModFix/>
          </a:blip>
          <a:srcRect b="0" l="0" r="0" t="0"/>
          <a:stretch/>
        </p:blipFill>
        <p:spPr>
          <a:xfrm>
            <a:off x="3942089" y="2502699"/>
            <a:ext cx="180000" cy="202502"/>
          </a:xfrm>
          <a:prstGeom prst="rect">
            <a:avLst/>
          </a:prstGeom>
          <a:noFill/>
          <a:ln>
            <a:noFill/>
          </a:ln>
        </p:spPr>
      </p:pic>
      <p:pic>
        <p:nvPicPr>
          <p:cNvPr id="899" name="Google Shape;899;p38"/>
          <p:cNvPicPr preferRelativeResize="0"/>
          <p:nvPr/>
        </p:nvPicPr>
        <p:blipFill rotWithShape="1">
          <a:blip r:embed="rId5">
            <a:alphaModFix/>
          </a:blip>
          <a:srcRect b="0" l="0" r="0" t="0"/>
          <a:stretch/>
        </p:blipFill>
        <p:spPr>
          <a:xfrm>
            <a:off x="4329146" y="2502699"/>
            <a:ext cx="180000" cy="180000"/>
          </a:xfrm>
          <a:prstGeom prst="rect">
            <a:avLst/>
          </a:prstGeom>
          <a:noFill/>
          <a:ln>
            <a:noFill/>
          </a:ln>
        </p:spPr>
      </p:pic>
      <p:pic>
        <p:nvPicPr>
          <p:cNvPr id="900" name="Google Shape;900;p38"/>
          <p:cNvPicPr preferRelativeResize="0"/>
          <p:nvPr/>
        </p:nvPicPr>
        <p:blipFill rotWithShape="1">
          <a:blip r:embed="rId7">
            <a:alphaModFix/>
          </a:blip>
          <a:srcRect b="0" l="0" r="0" t="0"/>
          <a:stretch/>
        </p:blipFill>
        <p:spPr>
          <a:xfrm>
            <a:off x="3122324" y="2444861"/>
            <a:ext cx="180000" cy="202502"/>
          </a:xfrm>
          <a:prstGeom prst="rect">
            <a:avLst/>
          </a:prstGeom>
          <a:noFill/>
          <a:ln>
            <a:noFill/>
          </a:ln>
        </p:spPr>
      </p:pic>
      <p:pic>
        <p:nvPicPr>
          <p:cNvPr id="901" name="Google Shape;901;p38"/>
          <p:cNvPicPr preferRelativeResize="0"/>
          <p:nvPr/>
        </p:nvPicPr>
        <p:blipFill rotWithShape="1">
          <a:blip r:embed="rId5">
            <a:alphaModFix/>
          </a:blip>
          <a:srcRect b="0" l="0" r="0" t="0"/>
          <a:stretch/>
        </p:blipFill>
        <p:spPr>
          <a:xfrm>
            <a:off x="3549214" y="2447494"/>
            <a:ext cx="180000" cy="180000"/>
          </a:xfrm>
          <a:prstGeom prst="rect">
            <a:avLst/>
          </a:prstGeom>
          <a:noFill/>
          <a:ln>
            <a:noFill/>
          </a:ln>
        </p:spPr>
      </p:pic>
      <p:pic>
        <p:nvPicPr>
          <p:cNvPr id="902" name="Google Shape;902;p38"/>
          <p:cNvPicPr preferRelativeResize="0"/>
          <p:nvPr/>
        </p:nvPicPr>
        <p:blipFill rotWithShape="1">
          <a:blip r:embed="rId5">
            <a:alphaModFix/>
          </a:blip>
          <a:srcRect b="0" l="0" r="0" t="0"/>
          <a:stretch/>
        </p:blipFill>
        <p:spPr>
          <a:xfrm>
            <a:off x="3334788" y="2444861"/>
            <a:ext cx="180000" cy="180000"/>
          </a:xfrm>
          <a:prstGeom prst="rect">
            <a:avLst/>
          </a:prstGeom>
          <a:noFill/>
          <a:ln>
            <a:noFill/>
          </a:ln>
        </p:spPr>
      </p:pic>
      <p:pic>
        <p:nvPicPr>
          <p:cNvPr id="903" name="Google Shape;903;p38"/>
          <p:cNvPicPr preferRelativeResize="0"/>
          <p:nvPr/>
        </p:nvPicPr>
        <p:blipFill rotWithShape="1">
          <a:blip r:embed="rId8">
            <a:alphaModFix/>
          </a:blip>
          <a:srcRect b="0" l="0" r="0" t="0"/>
          <a:stretch/>
        </p:blipFill>
        <p:spPr>
          <a:xfrm>
            <a:off x="2302029" y="3073777"/>
            <a:ext cx="180000" cy="202502"/>
          </a:xfrm>
          <a:prstGeom prst="rect">
            <a:avLst/>
          </a:prstGeom>
          <a:noFill/>
          <a:ln>
            <a:noFill/>
          </a:ln>
        </p:spPr>
      </p:pic>
      <p:pic>
        <p:nvPicPr>
          <p:cNvPr id="904" name="Google Shape;904;p38"/>
          <p:cNvPicPr preferRelativeResize="0"/>
          <p:nvPr/>
        </p:nvPicPr>
        <p:blipFill rotWithShape="1">
          <a:blip r:embed="rId4">
            <a:alphaModFix/>
          </a:blip>
          <a:srcRect b="0" l="0" r="0" t="0"/>
          <a:stretch/>
        </p:blipFill>
        <p:spPr>
          <a:xfrm>
            <a:off x="1491943" y="2301622"/>
            <a:ext cx="180000" cy="180000"/>
          </a:xfrm>
          <a:prstGeom prst="rect">
            <a:avLst/>
          </a:prstGeom>
          <a:noFill/>
          <a:ln>
            <a:noFill/>
          </a:ln>
        </p:spPr>
      </p:pic>
      <p:pic>
        <p:nvPicPr>
          <p:cNvPr id="905" name="Google Shape;905;p38"/>
          <p:cNvPicPr preferRelativeResize="0"/>
          <p:nvPr/>
        </p:nvPicPr>
        <p:blipFill rotWithShape="1">
          <a:blip r:embed="rId9">
            <a:alphaModFix/>
          </a:blip>
          <a:srcRect b="0" l="0" r="0" t="0"/>
          <a:stretch/>
        </p:blipFill>
        <p:spPr>
          <a:xfrm>
            <a:off x="4228733" y="3309739"/>
            <a:ext cx="180000" cy="202502"/>
          </a:xfrm>
          <a:prstGeom prst="rect">
            <a:avLst/>
          </a:prstGeom>
          <a:noFill/>
          <a:ln>
            <a:noFill/>
          </a:ln>
        </p:spPr>
      </p:pic>
      <p:pic>
        <p:nvPicPr>
          <p:cNvPr id="906" name="Google Shape;906;p38"/>
          <p:cNvPicPr preferRelativeResize="0"/>
          <p:nvPr/>
        </p:nvPicPr>
        <p:blipFill rotWithShape="1">
          <a:blip r:embed="rId4">
            <a:alphaModFix/>
          </a:blip>
          <a:srcRect b="0" l="0" r="0" t="0"/>
          <a:stretch/>
        </p:blipFill>
        <p:spPr>
          <a:xfrm>
            <a:off x="4295264" y="2124410"/>
            <a:ext cx="180000" cy="180000"/>
          </a:xfrm>
          <a:prstGeom prst="rect">
            <a:avLst/>
          </a:prstGeom>
          <a:noFill/>
          <a:ln>
            <a:noFill/>
          </a:ln>
        </p:spPr>
      </p:pic>
      <p:pic>
        <p:nvPicPr>
          <p:cNvPr id="907" name="Google Shape;907;p38"/>
          <p:cNvPicPr preferRelativeResize="0"/>
          <p:nvPr/>
        </p:nvPicPr>
        <p:blipFill rotWithShape="1">
          <a:blip r:embed="rId4">
            <a:alphaModFix/>
          </a:blip>
          <a:srcRect b="0" l="0" r="0" t="0"/>
          <a:stretch/>
        </p:blipFill>
        <p:spPr>
          <a:xfrm>
            <a:off x="4672151" y="2124410"/>
            <a:ext cx="180000" cy="180000"/>
          </a:xfrm>
          <a:prstGeom prst="rect">
            <a:avLst/>
          </a:prstGeom>
          <a:noFill/>
          <a:ln>
            <a:noFill/>
          </a:ln>
        </p:spPr>
      </p:pic>
      <p:pic>
        <p:nvPicPr>
          <p:cNvPr id="908" name="Google Shape;908;p38"/>
          <p:cNvPicPr preferRelativeResize="0"/>
          <p:nvPr/>
        </p:nvPicPr>
        <p:blipFill rotWithShape="1">
          <a:blip r:embed="rId4">
            <a:alphaModFix/>
          </a:blip>
          <a:srcRect b="0" l="0" r="0" t="0"/>
          <a:stretch/>
        </p:blipFill>
        <p:spPr>
          <a:xfrm>
            <a:off x="5049038" y="2124410"/>
            <a:ext cx="180000" cy="180000"/>
          </a:xfrm>
          <a:prstGeom prst="rect">
            <a:avLst/>
          </a:prstGeom>
          <a:noFill/>
          <a:ln>
            <a:noFill/>
          </a:ln>
        </p:spPr>
      </p:pic>
      <p:pic>
        <p:nvPicPr>
          <p:cNvPr id="909" name="Google Shape;909;p38"/>
          <p:cNvPicPr preferRelativeResize="0"/>
          <p:nvPr/>
        </p:nvPicPr>
        <p:blipFill rotWithShape="1">
          <a:blip r:embed="rId4">
            <a:alphaModFix/>
          </a:blip>
          <a:srcRect b="0" l="0" r="0" t="0"/>
          <a:stretch/>
        </p:blipFill>
        <p:spPr>
          <a:xfrm>
            <a:off x="5577280" y="2124410"/>
            <a:ext cx="180000" cy="180000"/>
          </a:xfrm>
          <a:prstGeom prst="rect">
            <a:avLst/>
          </a:prstGeom>
          <a:noFill/>
          <a:ln>
            <a:noFill/>
          </a:ln>
        </p:spPr>
      </p:pic>
      <p:pic>
        <p:nvPicPr>
          <p:cNvPr id="910" name="Google Shape;910;p38"/>
          <p:cNvPicPr preferRelativeResize="0"/>
          <p:nvPr/>
        </p:nvPicPr>
        <p:blipFill rotWithShape="1">
          <a:blip r:embed="rId4">
            <a:alphaModFix/>
          </a:blip>
          <a:srcRect b="0" l="0" r="0" t="0"/>
          <a:stretch/>
        </p:blipFill>
        <p:spPr>
          <a:xfrm>
            <a:off x="4228733" y="1320046"/>
            <a:ext cx="180000" cy="180000"/>
          </a:xfrm>
          <a:prstGeom prst="rect">
            <a:avLst/>
          </a:prstGeom>
          <a:noFill/>
          <a:ln>
            <a:noFill/>
          </a:ln>
        </p:spPr>
      </p:pic>
      <p:pic>
        <p:nvPicPr>
          <p:cNvPr id="911" name="Google Shape;911;p38"/>
          <p:cNvPicPr preferRelativeResize="0"/>
          <p:nvPr/>
        </p:nvPicPr>
        <p:blipFill rotWithShape="1">
          <a:blip r:embed="rId4">
            <a:alphaModFix/>
          </a:blip>
          <a:srcRect b="0" l="0" r="0" t="0"/>
          <a:stretch/>
        </p:blipFill>
        <p:spPr>
          <a:xfrm>
            <a:off x="3161670" y="2162510"/>
            <a:ext cx="180000" cy="180000"/>
          </a:xfrm>
          <a:prstGeom prst="rect">
            <a:avLst/>
          </a:prstGeom>
          <a:noFill/>
          <a:ln>
            <a:noFill/>
          </a:ln>
        </p:spPr>
      </p:pic>
      <p:pic>
        <p:nvPicPr>
          <p:cNvPr id="912" name="Google Shape;912;p38"/>
          <p:cNvPicPr preferRelativeResize="0"/>
          <p:nvPr/>
        </p:nvPicPr>
        <p:blipFill rotWithShape="1">
          <a:blip r:embed="rId4">
            <a:alphaModFix/>
          </a:blip>
          <a:srcRect b="0" l="0" r="0" t="0"/>
          <a:stretch/>
        </p:blipFill>
        <p:spPr>
          <a:xfrm>
            <a:off x="3506593" y="2162510"/>
            <a:ext cx="180000" cy="180000"/>
          </a:xfrm>
          <a:prstGeom prst="rect">
            <a:avLst/>
          </a:prstGeom>
          <a:noFill/>
          <a:ln>
            <a:noFill/>
          </a:ln>
        </p:spPr>
      </p:pic>
      <p:grpSp>
        <p:nvGrpSpPr>
          <p:cNvPr id="913" name="Google Shape;913;p38"/>
          <p:cNvGrpSpPr/>
          <p:nvPr/>
        </p:nvGrpSpPr>
        <p:grpSpPr>
          <a:xfrm>
            <a:off x="3332637" y="2122379"/>
            <a:ext cx="180000" cy="220131"/>
            <a:chOff x="3332637" y="2122379"/>
            <a:chExt cx="180000" cy="220131"/>
          </a:xfrm>
        </p:grpSpPr>
        <p:pic>
          <p:nvPicPr>
            <p:cNvPr id="914" name="Google Shape;914;p38"/>
            <p:cNvPicPr preferRelativeResize="0"/>
            <p:nvPr/>
          </p:nvPicPr>
          <p:blipFill rotWithShape="1">
            <a:blip r:embed="rId4">
              <a:alphaModFix/>
            </a:blip>
            <a:srcRect b="0" l="0" r="0" t="0"/>
            <a:stretch/>
          </p:blipFill>
          <p:spPr>
            <a:xfrm>
              <a:off x="3332637" y="2162510"/>
              <a:ext cx="180000" cy="180000"/>
            </a:xfrm>
            <a:prstGeom prst="rect">
              <a:avLst/>
            </a:prstGeom>
            <a:noFill/>
            <a:ln>
              <a:noFill/>
            </a:ln>
          </p:spPr>
        </p:pic>
        <p:pic>
          <p:nvPicPr>
            <p:cNvPr id="915" name="Google Shape;915;p38"/>
            <p:cNvPicPr preferRelativeResize="0"/>
            <p:nvPr/>
          </p:nvPicPr>
          <p:blipFill rotWithShape="1">
            <a:blip r:embed="rId10">
              <a:alphaModFix/>
            </a:blip>
            <a:srcRect b="0" l="0" r="0" t="0"/>
            <a:stretch/>
          </p:blipFill>
          <p:spPr>
            <a:xfrm>
              <a:off x="3343437" y="2122379"/>
              <a:ext cx="158400" cy="158400"/>
            </a:xfrm>
            <a:prstGeom prst="rect">
              <a:avLst/>
            </a:prstGeom>
            <a:noFill/>
            <a:ln>
              <a:noFill/>
            </a:ln>
          </p:spPr>
        </p:pic>
      </p:grpSp>
      <p:pic>
        <p:nvPicPr>
          <p:cNvPr id="916" name="Google Shape;916;p38"/>
          <p:cNvPicPr preferRelativeResize="0"/>
          <p:nvPr/>
        </p:nvPicPr>
        <p:blipFill rotWithShape="1">
          <a:blip r:embed="rId11">
            <a:alphaModFix/>
          </a:blip>
          <a:srcRect b="0" l="0" r="0" t="0"/>
          <a:stretch/>
        </p:blipFill>
        <p:spPr>
          <a:xfrm>
            <a:off x="7698175" y="2204457"/>
            <a:ext cx="432854" cy="432854"/>
          </a:xfrm>
          <a:prstGeom prst="rect">
            <a:avLst/>
          </a:prstGeom>
          <a:noFill/>
          <a:ln>
            <a:noFill/>
          </a:ln>
        </p:spPr>
      </p:pic>
      <p:sp>
        <p:nvSpPr>
          <p:cNvPr id="917" name="Google Shape;917;p38"/>
          <p:cNvSpPr/>
          <p:nvPr/>
        </p:nvSpPr>
        <p:spPr>
          <a:xfrm>
            <a:off x="3143537" y="108522"/>
            <a:ext cx="2350395" cy="408623"/>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Défense sans contre :</a:t>
            </a:r>
            <a:endParaRPr/>
          </a:p>
          <a:p>
            <a:pPr indent="0" lvl="0" marL="0" marR="0" rtl="0" algn="ctr">
              <a:spcBef>
                <a:spcPts val="0"/>
              </a:spcBef>
              <a:spcAft>
                <a:spcPts val="0"/>
              </a:spcAft>
              <a:buNone/>
            </a:pPr>
            <a:r>
              <a:rPr lang="fr-FR" sz="900">
                <a:solidFill>
                  <a:schemeClr val="lt1"/>
                </a:solidFill>
                <a:latin typeface="Arial"/>
                <a:ea typeface="Arial"/>
                <a:cs typeface="Arial"/>
                <a:sym typeface="Arial"/>
              </a:rPr>
              <a:t>Option défensive sur touche complète n°1</a:t>
            </a:r>
            <a:endParaRPr sz="900">
              <a:solidFill>
                <a:schemeClr val="lt1"/>
              </a:solidFill>
              <a:latin typeface="Arial"/>
              <a:ea typeface="Arial"/>
              <a:cs typeface="Arial"/>
              <a:sym typeface="Arial"/>
            </a:endParaRPr>
          </a:p>
        </p:txBody>
      </p:sp>
      <p:sp>
        <p:nvSpPr>
          <p:cNvPr id="918" name="Google Shape;918;p38"/>
          <p:cNvSpPr txBox="1"/>
          <p:nvPr/>
        </p:nvSpPr>
        <p:spPr>
          <a:xfrm>
            <a:off x="7628194" y="2991890"/>
            <a:ext cx="582222" cy="540000"/>
          </a:xfrm>
          <a:prstGeom prst="rect">
            <a:avLst/>
          </a:prstGeom>
          <a:solidFill>
            <a:schemeClr val="lt1"/>
          </a:solidFill>
          <a:ln cap="flat"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68">
              <a:solidFill>
                <a:schemeClr val="dk1"/>
              </a:solidFill>
              <a:latin typeface="Calibri"/>
              <a:ea typeface="Calibri"/>
              <a:cs typeface="Calibri"/>
              <a:sym typeface="Calibri"/>
            </a:endParaRPr>
          </a:p>
        </p:txBody>
      </p:sp>
      <p:sp>
        <p:nvSpPr>
          <p:cNvPr id="919" name="Google Shape;919;p38"/>
          <p:cNvSpPr txBox="1"/>
          <p:nvPr/>
        </p:nvSpPr>
        <p:spPr>
          <a:xfrm>
            <a:off x="7574235" y="3005808"/>
            <a:ext cx="702725" cy="2308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u="sng">
                <a:solidFill>
                  <a:schemeClr val="hlink"/>
                </a:solidFill>
                <a:latin typeface="Arial"/>
                <a:ea typeface="Arial"/>
                <a:cs typeface="Arial"/>
                <a:sym typeface="Arial"/>
                <a:hlinkClick action="ppaction://hlinksldjump" r:id="rId12"/>
              </a:rPr>
              <a:t>Menu TD</a:t>
            </a:r>
            <a:endParaRPr sz="900">
              <a:solidFill>
                <a:schemeClr val="lt1"/>
              </a:solidFill>
              <a:latin typeface="Arial"/>
              <a:ea typeface="Arial"/>
              <a:cs typeface="Arial"/>
              <a:sym typeface="Arial"/>
            </a:endParaRPr>
          </a:p>
        </p:txBody>
      </p:sp>
      <p:sp>
        <p:nvSpPr>
          <p:cNvPr id="920" name="Google Shape;920;p38"/>
          <p:cNvSpPr txBox="1"/>
          <p:nvPr/>
        </p:nvSpPr>
        <p:spPr>
          <a:xfrm>
            <a:off x="7514177" y="3283091"/>
            <a:ext cx="822837"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1000" u="sng">
                <a:solidFill>
                  <a:schemeClr val="hlink"/>
                </a:solidFill>
                <a:latin typeface="Arial"/>
                <a:ea typeface="Arial"/>
                <a:cs typeface="Arial"/>
                <a:sym typeface="Arial"/>
                <a:hlinkClick action="ppaction://hlinksldjump" r:id="rId13"/>
              </a:rPr>
              <a:t>Option 2</a:t>
            </a:r>
            <a:endParaRPr sz="1000">
              <a:solidFill>
                <a:schemeClr val="lt1"/>
              </a:solidFill>
              <a:latin typeface="Arial"/>
              <a:ea typeface="Arial"/>
              <a:cs typeface="Arial"/>
              <a:sym typeface="Arial"/>
            </a:endParaRPr>
          </a:p>
        </p:txBody>
      </p:sp>
      <p:sp>
        <p:nvSpPr>
          <p:cNvPr id="921" name="Google Shape;921;p38"/>
          <p:cNvSpPr/>
          <p:nvPr/>
        </p:nvSpPr>
        <p:spPr>
          <a:xfrm rot="-6688870">
            <a:off x="2431701" y="956107"/>
            <a:ext cx="1346711" cy="998367"/>
          </a:xfrm>
          <a:prstGeom prst="stripedRightArrow">
            <a:avLst>
              <a:gd fmla="val 50000" name="adj1"/>
              <a:gd fmla="val 50000" name="adj2"/>
            </a:avLst>
          </a:prstGeom>
          <a:solidFill>
            <a:srgbClr val="FFA7A7"/>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lt1"/>
              </a:solidFill>
              <a:latin typeface="Calibri"/>
              <a:ea typeface="Calibri"/>
              <a:cs typeface="Calibri"/>
              <a:sym typeface="Calibri"/>
            </a:endParaRPr>
          </a:p>
        </p:txBody>
      </p:sp>
      <p:sp>
        <p:nvSpPr>
          <p:cNvPr id="922" name="Google Shape;922;p38"/>
          <p:cNvSpPr/>
          <p:nvPr/>
        </p:nvSpPr>
        <p:spPr>
          <a:xfrm>
            <a:off x="2283108" y="1801961"/>
            <a:ext cx="4024312" cy="613785"/>
          </a:xfrm>
          <a:prstGeom prst="wedgeRoundRectCallout">
            <a:avLst>
              <a:gd fmla="val 394" name="adj1"/>
              <a:gd fmla="val -3322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Barbelés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Sur cette annonce aucun bloc ne saute. Toutes les joueuses sont attentives aux mouvements de l’alignement adverse.</a:t>
            </a:r>
            <a:endParaRPr/>
          </a:p>
          <a:p>
            <a:pPr indent="0" lvl="0" marL="0" marR="0" rtl="0" algn="ctr">
              <a:spcBef>
                <a:spcPts val="0"/>
              </a:spcBef>
              <a:spcAft>
                <a:spcPts val="0"/>
              </a:spcAft>
              <a:buNone/>
            </a:pPr>
            <a:r>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 but de cette annonce est de repousser et désorganiser le maul adverse le plus rapidement possible, les empêchant de se structurer. </a:t>
            </a:r>
            <a:r>
              <a:rPr i="1" lang="fr-FR" sz="500">
                <a:solidFill>
                  <a:schemeClr val="dk1"/>
                </a:solidFill>
                <a:latin typeface="Arial"/>
                <a:ea typeface="Arial"/>
                <a:cs typeface="Arial"/>
                <a:sym typeface="Arial"/>
              </a:rPr>
              <a:t>(exemple de contre sur le bloc 1)</a:t>
            </a:r>
            <a:endParaRPr i="1" sz="601">
              <a:solidFill>
                <a:schemeClr val="dk1"/>
              </a:solidFill>
              <a:latin typeface="Arial"/>
              <a:ea typeface="Arial"/>
              <a:cs typeface="Arial"/>
              <a:sym typeface="Arial"/>
            </a:endParaRPr>
          </a:p>
        </p:txBody>
      </p:sp>
      <p:sp>
        <p:nvSpPr>
          <p:cNvPr id="923" name="Google Shape;923;p38"/>
          <p:cNvSpPr/>
          <p:nvPr/>
        </p:nvSpPr>
        <p:spPr>
          <a:xfrm>
            <a:off x="2283107" y="1018131"/>
            <a:ext cx="4024312" cy="221479"/>
          </a:xfrm>
          <a:prstGeom prst="wedgeRoundRectCallout">
            <a:avLst>
              <a:gd fmla="val 394" name="adj1"/>
              <a:gd fmla="val -3322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Option n°1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Si vous décidez de ne pas sauter pour se concentrer sur le contre-maul il est préférable d’annoncer «</a:t>
            </a:r>
            <a:r>
              <a:rPr b="1" lang="fr-FR" sz="700">
                <a:solidFill>
                  <a:srgbClr val="FF0000"/>
                </a:solidFill>
                <a:latin typeface="Arial"/>
                <a:ea typeface="Arial"/>
                <a:cs typeface="Arial"/>
                <a:sym typeface="Arial"/>
              </a:rPr>
              <a:t> </a:t>
            </a:r>
            <a:r>
              <a:rPr b="1" lang="fr-FR" sz="600">
                <a:solidFill>
                  <a:srgbClr val="FF0000"/>
                </a:solidFill>
                <a:latin typeface="Arial"/>
                <a:ea typeface="Arial"/>
                <a:cs typeface="Arial"/>
                <a:sym typeface="Arial"/>
              </a:rPr>
              <a:t>BARBELÉS</a:t>
            </a:r>
            <a:r>
              <a:rPr lang="fr-FR" sz="601">
                <a:solidFill>
                  <a:schemeClr val="dk1"/>
                </a:solidFill>
                <a:latin typeface="Arial"/>
                <a:ea typeface="Arial"/>
                <a:cs typeface="Arial"/>
                <a:sym typeface="Arial"/>
              </a:rPr>
              <a:t> ».</a:t>
            </a:r>
            <a:endParaRPr/>
          </a:p>
        </p:txBody>
      </p:sp>
      <p:sp>
        <p:nvSpPr>
          <p:cNvPr id="924" name="Google Shape;924;p38"/>
          <p:cNvSpPr/>
          <p:nvPr/>
        </p:nvSpPr>
        <p:spPr>
          <a:xfrm>
            <a:off x="2462367" y="2839967"/>
            <a:ext cx="1668735" cy="408623"/>
          </a:xfrm>
          <a:prstGeom prst="wedgeRoundRectCallout">
            <a:avLst>
              <a:gd fmla="val 8469" name="adj1"/>
              <a:gd fmla="val -137347"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rgbClr val="FF0000"/>
                </a:solidFill>
                <a:latin typeface="Arial"/>
                <a:ea typeface="Arial"/>
                <a:cs typeface="Arial"/>
                <a:sym typeface="Arial"/>
              </a:rPr>
              <a:t>1</a:t>
            </a:r>
            <a:r>
              <a:rPr baseline="30000" lang="fr-FR" sz="600">
                <a:solidFill>
                  <a:srgbClr val="FF0000"/>
                </a:solidFill>
                <a:latin typeface="Arial"/>
                <a:ea typeface="Arial"/>
                <a:cs typeface="Arial"/>
                <a:sym typeface="Arial"/>
              </a:rPr>
              <a:t>er</a:t>
            </a:r>
            <a:r>
              <a:rPr lang="fr-FR" sz="600">
                <a:solidFill>
                  <a:srgbClr val="FF0000"/>
                </a:solidFill>
                <a:latin typeface="Arial"/>
                <a:ea typeface="Arial"/>
                <a:cs typeface="Arial"/>
                <a:sym typeface="Arial"/>
              </a:rPr>
              <a:t> bloc défensif :</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Dès que les pieds de la sauteuse adverse touchent le sol, le 1</a:t>
            </a:r>
            <a:r>
              <a:rPr baseline="30000" lang="fr-FR" sz="600">
                <a:solidFill>
                  <a:schemeClr val="dk1"/>
                </a:solidFill>
                <a:latin typeface="Arial"/>
                <a:ea typeface="Arial"/>
                <a:cs typeface="Arial"/>
                <a:sym typeface="Arial"/>
              </a:rPr>
              <a:t>er</a:t>
            </a:r>
            <a:r>
              <a:rPr lang="fr-FR" sz="600">
                <a:solidFill>
                  <a:schemeClr val="dk1"/>
                </a:solidFill>
                <a:latin typeface="Arial"/>
                <a:ea typeface="Arial"/>
                <a:cs typeface="Arial"/>
                <a:sym typeface="Arial"/>
              </a:rPr>
              <a:t> bloc se lie et met une forte pression sur la joueuse adverse.</a:t>
            </a:r>
            <a:endParaRPr/>
          </a:p>
        </p:txBody>
      </p:sp>
      <p:sp>
        <p:nvSpPr>
          <p:cNvPr id="925" name="Google Shape;925;p38"/>
          <p:cNvSpPr/>
          <p:nvPr/>
        </p:nvSpPr>
        <p:spPr>
          <a:xfrm>
            <a:off x="3838610" y="2620214"/>
            <a:ext cx="1668735" cy="510778"/>
          </a:xfrm>
          <a:prstGeom prst="wedgeRoundRectCallout">
            <a:avLst>
              <a:gd fmla="val -60311" name="adj1"/>
              <a:gd fmla="val -97603"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rgbClr val="FF0000"/>
                </a:solidFill>
                <a:latin typeface="Arial"/>
                <a:ea typeface="Arial"/>
                <a:cs typeface="Arial"/>
                <a:sym typeface="Arial"/>
              </a:rPr>
              <a:t>3</a:t>
            </a:r>
            <a:r>
              <a:rPr baseline="30000" lang="fr-FR" sz="600">
                <a:solidFill>
                  <a:srgbClr val="FF0000"/>
                </a:solidFill>
                <a:latin typeface="Arial"/>
                <a:ea typeface="Arial"/>
                <a:cs typeface="Arial"/>
                <a:sym typeface="Arial"/>
              </a:rPr>
              <a:t>e</a:t>
            </a:r>
            <a:r>
              <a:rPr lang="fr-FR" sz="600">
                <a:solidFill>
                  <a:srgbClr val="FF0000"/>
                </a:solidFill>
                <a:latin typeface="Arial"/>
                <a:ea typeface="Arial"/>
                <a:cs typeface="Arial"/>
                <a:sym typeface="Arial"/>
              </a:rPr>
              <a:t> joueuse du 1</a:t>
            </a:r>
            <a:r>
              <a:rPr baseline="30000" lang="fr-FR" sz="600">
                <a:solidFill>
                  <a:srgbClr val="FF0000"/>
                </a:solidFill>
                <a:latin typeface="Arial"/>
                <a:ea typeface="Arial"/>
                <a:cs typeface="Arial"/>
                <a:sym typeface="Arial"/>
              </a:rPr>
              <a:t>er</a:t>
            </a:r>
            <a:r>
              <a:rPr lang="fr-FR" sz="600">
                <a:solidFill>
                  <a:srgbClr val="FF0000"/>
                </a:solidFill>
                <a:latin typeface="Arial"/>
                <a:ea typeface="Arial"/>
                <a:cs typeface="Arial"/>
                <a:sym typeface="Arial"/>
              </a:rPr>
              <a:t> bloc :</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Le lift arrière doit concentrer sa poussée entre le lift arrière adverse et la sauteuse adverse ce qui aura pour effet d’isoler la sauteuse et la rendre plus vulnérable.</a:t>
            </a:r>
            <a:endParaRPr/>
          </a:p>
        </p:txBody>
      </p:sp>
      <p:sp>
        <p:nvSpPr>
          <p:cNvPr id="926" name="Google Shape;926;p38"/>
          <p:cNvSpPr/>
          <p:nvPr/>
        </p:nvSpPr>
        <p:spPr>
          <a:xfrm>
            <a:off x="1517173" y="2625810"/>
            <a:ext cx="1668735" cy="510778"/>
          </a:xfrm>
          <a:prstGeom prst="wedgeRoundRectCallout">
            <a:avLst>
              <a:gd fmla="val 51564" name="adj1"/>
              <a:gd fmla="val -102473"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rgbClr val="FF0000"/>
                </a:solidFill>
                <a:latin typeface="Arial"/>
                <a:ea typeface="Arial"/>
                <a:cs typeface="Arial"/>
                <a:sym typeface="Arial"/>
              </a:rPr>
              <a:t>1</a:t>
            </a:r>
            <a:r>
              <a:rPr baseline="30000" lang="fr-FR" sz="600">
                <a:solidFill>
                  <a:srgbClr val="FF0000"/>
                </a:solidFill>
                <a:latin typeface="Arial"/>
                <a:ea typeface="Arial"/>
                <a:cs typeface="Arial"/>
                <a:sym typeface="Arial"/>
              </a:rPr>
              <a:t>e</a:t>
            </a:r>
            <a:r>
              <a:rPr lang="fr-FR" sz="600">
                <a:solidFill>
                  <a:srgbClr val="FF0000"/>
                </a:solidFill>
                <a:latin typeface="Arial"/>
                <a:ea typeface="Arial"/>
                <a:cs typeface="Arial"/>
                <a:sym typeface="Arial"/>
              </a:rPr>
              <a:t> joueuse du 1</a:t>
            </a:r>
            <a:r>
              <a:rPr baseline="30000" lang="fr-FR" sz="600">
                <a:solidFill>
                  <a:srgbClr val="FF0000"/>
                </a:solidFill>
                <a:latin typeface="Arial"/>
                <a:ea typeface="Arial"/>
                <a:cs typeface="Arial"/>
                <a:sym typeface="Arial"/>
              </a:rPr>
              <a:t>er</a:t>
            </a:r>
            <a:r>
              <a:rPr lang="fr-FR" sz="600">
                <a:solidFill>
                  <a:srgbClr val="FF0000"/>
                </a:solidFill>
                <a:latin typeface="Arial"/>
                <a:ea typeface="Arial"/>
                <a:cs typeface="Arial"/>
                <a:sym typeface="Arial"/>
              </a:rPr>
              <a:t> bloc :</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Le 1</a:t>
            </a:r>
            <a:r>
              <a:rPr baseline="30000" lang="fr-FR" sz="600">
                <a:solidFill>
                  <a:schemeClr val="dk1"/>
                </a:solidFill>
                <a:latin typeface="Arial"/>
                <a:ea typeface="Arial"/>
                <a:cs typeface="Arial"/>
                <a:sym typeface="Arial"/>
              </a:rPr>
              <a:t>er</a:t>
            </a:r>
            <a:r>
              <a:rPr lang="fr-FR" sz="600">
                <a:solidFill>
                  <a:schemeClr val="dk1"/>
                </a:solidFill>
                <a:latin typeface="Arial"/>
                <a:ea typeface="Arial"/>
                <a:cs typeface="Arial"/>
                <a:sym typeface="Arial"/>
              </a:rPr>
              <a:t> lift doit concentrer sa poussée entre le lift avant adverse et la sauteuse adverse ce qui aura pour effet d’isoler la sauteuse et la rendre plus vulnérable.</a:t>
            </a:r>
            <a:endParaRPr/>
          </a:p>
        </p:txBody>
      </p:sp>
      <p:sp>
        <p:nvSpPr>
          <p:cNvPr id="927" name="Google Shape;927;p38"/>
          <p:cNvSpPr/>
          <p:nvPr/>
        </p:nvSpPr>
        <p:spPr>
          <a:xfrm>
            <a:off x="2433400" y="3175933"/>
            <a:ext cx="1668735" cy="408623"/>
          </a:xfrm>
          <a:prstGeom prst="wedgeRoundRectCallout">
            <a:avLst>
              <a:gd fmla="val 9611" name="adj1"/>
              <a:gd fmla="val -234174"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rgbClr val="FF0000"/>
                </a:solidFill>
                <a:latin typeface="Arial"/>
                <a:ea typeface="Arial"/>
                <a:cs typeface="Arial"/>
                <a:sym typeface="Arial"/>
              </a:rPr>
              <a:t>2</a:t>
            </a:r>
            <a:r>
              <a:rPr baseline="30000" lang="fr-FR" sz="600">
                <a:solidFill>
                  <a:srgbClr val="FF0000"/>
                </a:solidFill>
                <a:latin typeface="Arial"/>
                <a:ea typeface="Arial"/>
                <a:cs typeface="Arial"/>
                <a:sym typeface="Arial"/>
              </a:rPr>
              <a:t>e</a:t>
            </a:r>
            <a:r>
              <a:rPr lang="fr-FR" sz="600">
                <a:solidFill>
                  <a:srgbClr val="FF0000"/>
                </a:solidFill>
                <a:latin typeface="Arial"/>
                <a:ea typeface="Arial"/>
                <a:cs typeface="Arial"/>
                <a:sym typeface="Arial"/>
              </a:rPr>
              <a:t> joueuse du 1</a:t>
            </a:r>
            <a:r>
              <a:rPr baseline="30000" lang="fr-FR" sz="600">
                <a:solidFill>
                  <a:srgbClr val="FF0000"/>
                </a:solidFill>
                <a:latin typeface="Arial"/>
                <a:ea typeface="Arial"/>
                <a:cs typeface="Arial"/>
                <a:sym typeface="Arial"/>
              </a:rPr>
              <a:t>er</a:t>
            </a:r>
            <a:r>
              <a:rPr lang="fr-FR" sz="600">
                <a:solidFill>
                  <a:srgbClr val="FF0000"/>
                </a:solidFill>
                <a:latin typeface="Arial"/>
                <a:ea typeface="Arial"/>
                <a:cs typeface="Arial"/>
                <a:sym typeface="Arial"/>
              </a:rPr>
              <a:t> bloc :</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La sauteuse s’occupe de son vis-à-vis en gênant la sauteuse adverse en essayant de ralentir la progression du ballon.</a:t>
            </a:r>
            <a:endParaRPr/>
          </a:p>
        </p:txBody>
      </p:sp>
      <p:sp>
        <p:nvSpPr>
          <p:cNvPr id="928" name="Google Shape;928;p38"/>
          <p:cNvSpPr/>
          <p:nvPr/>
        </p:nvSpPr>
        <p:spPr>
          <a:xfrm>
            <a:off x="3460638" y="2945914"/>
            <a:ext cx="2544045" cy="612934"/>
          </a:xfrm>
          <a:prstGeom prst="wedgeRoundRectCallout">
            <a:avLst>
              <a:gd fmla="val -44733" name="adj1"/>
              <a:gd fmla="val -108015"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rgbClr val="FF0000"/>
                </a:solidFill>
                <a:latin typeface="Arial"/>
                <a:ea typeface="Arial"/>
                <a:cs typeface="Arial"/>
                <a:sym typeface="Arial"/>
              </a:rPr>
              <a:t>2</a:t>
            </a:r>
            <a:r>
              <a:rPr baseline="30000" lang="fr-FR" sz="600">
                <a:solidFill>
                  <a:srgbClr val="FF0000"/>
                </a:solidFill>
                <a:latin typeface="Arial"/>
                <a:ea typeface="Arial"/>
                <a:cs typeface="Arial"/>
                <a:sym typeface="Arial"/>
              </a:rPr>
              <a:t>e</a:t>
            </a:r>
            <a:r>
              <a:rPr lang="fr-FR" sz="600">
                <a:solidFill>
                  <a:srgbClr val="FF0000"/>
                </a:solidFill>
                <a:latin typeface="Arial"/>
                <a:ea typeface="Arial"/>
                <a:cs typeface="Arial"/>
                <a:sym typeface="Arial"/>
              </a:rPr>
              <a:t> bloc défensif :</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Les joueuses du 2</a:t>
            </a:r>
            <a:r>
              <a:rPr baseline="30000" lang="fr-FR" sz="600">
                <a:solidFill>
                  <a:schemeClr val="dk1"/>
                </a:solidFill>
                <a:latin typeface="Arial"/>
                <a:ea typeface="Arial"/>
                <a:cs typeface="Arial"/>
                <a:sym typeface="Arial"/>
              </a:rPr>
              <a:t>e</a:t>
            </a:r>
            <a:r>
              <a:rPr lang="fr-FR" sz="600">
                <a:solidFill>
                  <a:schemeClr val="dk1"/>
                </a:solidFill>
                <a:latin typeface="Arial"/>
                <a:ea typeface="Arial"/>
                <a:cs typeface="Arial"/>
                <a:sym typeface="Arial"/>
              </a:rPr>
              <a:t> bloc doivent, dès que l’adversaire a les pieds au sol, se placer au soutien des joueuses du 1</a:t>
            </a:r>
            <a:r>
              <a:rPr baseline="30000" lang="fr-FR" sz="600">
                <a:solidFill>
                  <a:schemeClr val="dk1"/>
                </a:solidFill>
                <a:latin typeface="Arial"/>
                <a:ea typeface="Arial"/>
                <a:cs typeface="Arial"/>
                <a:sym typeface="Arial"/>
              </a:rPr>
              <a:t>er</a:t>
            </a:r>
            <a:r>
              <a:rPr lang="fr-FR" sz="600">
                <a:solidFill>
                  <a:schemeClr val="dk1"/>
                </a:solidFill>
                <a:latin typeface="Arial"/>
                <a:ea typeface="Arial"/>
                <a:cs typeface="Arial"/>
                <a:sym typeface="Arial"/>
              </a:rPr>
              <a:t> bloc pour  former le contre maul en les exerçant une poussée en direction de la touche qui reste le meilleur défenseur.</a:t>
            </a:r>
            <a:endParaRPr/>
          </a:p>
          <a:p>
            <a:pPr indent="0" lvl="0" marL="0" marR="0" rtl="0" algn="ctr">
              <a:spcBef>
                <a:spcPts val="0"/>
              </a:spcBef>
              <a:spcAft>
                <a:spcPts val="0"/>
              </a:spcAft>
              <a:buNone/>
            </a:pPr>
            <a:r>
              <a:rPr lang="fr-FR" sz="600" u="sng">
                <a:solidFill>
                  <a:schemeClr val="dk1"/>
                </a:solidFill>
                <a:latin typeface="Arial"/>
                <a:ea typeface="Arial"/>
                <a:cs typeface="Arial"/>
                <a:sym typeface="Arial"/>
              </a:rPr>
              <a:t>Attitude</a:t>
            </a:r>
            <a:r>
              <a:rPr lang="fr-FR" sz="600">
                <a:solidFill>
                  <a:schemeClr val="dk1"/>
                </a:solidFill>
                <a:latin typeface="Arial"/>
                <a:ea typeface="Arial"/>
                <a:cs typeface="Arial"/>
                <a:sym typeface="Arial"/>
              </a:rPr>
              <a:t> : Bien se lier et progresser en faisant des petits pas dynamiques.</a:t>
            </a:r>
            <a:endParaRPr sz="600">
              <a:solidFill>
                <a:schemeClr val="dk1"/>
              </a:solidFill>
              <a:latin typeface="Arial"/>
              <a:ea typeface="Arial"/>
              <a:cs typeface="Arial"/>
              <a:sym typeface="Arial"/>
            </a:endParaRPr>
          </a:p>
        </p:txBody>
      </p:sp>
      <p:sp>
        <p:nvSpPr>
          <p:cNvPr id="929" name="Google Shape;929;p38"/>
          <p:cNvSpPr/>
          <p:nvPr/>
        </p:nvSpPr>
        <p:spPr>
          <a:xfrm>
            <a:off x="1428163" y="3101155"/>
            <a:ext cx="1668735" cy="510778"/>
          </a:xfrm>
          <a:prstGeom prst="wedgeRoundRectCallout">
            <a:avLst>
              <a:gd fmla="val 29065" name="adj1"/>
              <a:gd fmla="val -97060"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rgbClr val="FF0000"/>
                </a:solidFill>
                <a:latin typeface="Arial"/>
                <a:ea typeface="Arial"/>
                <a:cs typeface="Arial"/>
                <a:sym typeface="Arial"/>
              </a:rPr>
              <a:t>Talon [2] :</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Temporise côté fermé anticipant un départ au raz de l’équipe adverse. Reste attentive aux demandes de sa 9 pour alimenter le maul si besoin.</a:t>
            </a:r>
            <a:endParaRPr/>
          </a:p>
        </p:txBody>
      </p:sp>
      <p:sp>
        <p:nvSpPr>
          <p:cNvPr id="930" name="Google Shape;930;p38"/>
          <p:cNvSpPr/>
          <p:nvPr/>
        </p:nvSpPr>
        <p:spPr>
          <a:xfrm>
            <a:off x="4561823" y="2804267"/>
            <a:ext cx="1668735" cy="510778"/>
          </a:xfrm>
          <a:prstGeom prst="wedgeRoundRectCallout">
            <a:avLst>
              <a:gd fmla="val -73392" name="adj1"/>
              <a:gd fmla="val -53237"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rgbClr val="FF0000"/>
                </a:solidFill>
                <a:latin typeface="Arial"/>
                <a:ea typeface="Arial"/>
                <a:cs typeface="Arial"/>
                <a:sym typeface="Arial"/>
              </a:rPr>
              <a:t>Dernière joueuse de l’alignement :</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Temporise côté fermé anticipant un départ au raz de l’équipe adverse. Reste attentive aux demandes de sa 9 pour alimenter le maul si besoin.</a:t>
            </a:r>
            <a:endParaRPr/>
          </a:p>
        </p:txBody>
      </p:sp>
      <p:sp>
        <p:nvSpPr>
          <p:cNvPr id="931" name="Google Shape;931;p38"/>
          <p:cNvSpPr/>
          <p:nvPr/>
        </p:nvSpPr>
        <p:spPr>
          <a:xfrm>
            <a:off x="3267767" y="3350745"/>
            <a:ext cx="1668735" cy="306467"/>
          </a:xfrm>
          <a:prstGeom prst="wedgeRoundRectCallout">
            <a:avLst>
              <a:gd fmla="val -37718" name="adj1"/>
              <a:gd fmla="val -13559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rgbClr val="FF0000"/>
                </a:solidFill>
                <a:latin typeface="Arial"/>
                <a:ea typeface="Arial"/>
                <a:cs typeface="Arial"/>
                <a:sym typeface="Arial"/>
              </a:rPr>
              <a:t>Relayeuse [9] :</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Se place dans l’axe du maul et replace les avant en fonction des mouvements du maul.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2000"/>
                                  </p:stCondLst>
                                  <p:childTnLst>
                                    <p:set>
                                      <p:cBhvr>
                                        <p:cTn dur="1" fill="hold">
                                          <p:stCondLst>
                                            <p:cond delay="0"/>
                                          </p:stCondLst>
                                        </p:cTn>
                                        <p:tgtEl>
                                          <p:spTgt spid="9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2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22"/>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9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2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9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2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2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27"/>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921"/>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9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2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0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0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0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8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09"/>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9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93"/>
                                        </p:tgtEl>
                                        <p:attrNameLst>
                                          <p:attrName>style.visibility</p:attrName>
                                        </p:attrNameLst>
                                      </p:cBhvr>
                                      <p:to>
                                        <p:strVal val="visible"/>
                                      </p:to>
                                    </p:set>
                                  </p:childTnLst>
                                </p:cTn>
                              </p:par>
                            </p:childTnLst>
                          </p:cTn>
                        </p:par>
                        <p:par>
                          <p:cTn fill="hold">
                            <p:stCondLst>
                              <p:cond delay="2"/>
                            </p:stCondLst>
                            <p:childTnLst>
                              <p:par>
                                <p:cTn fill="hold" nodeType="afterEffect" presetClass="exit" presetID="1" presetSubtype="0">
                                  <p:stCondLst>
                                    <p:cond delay="2000"/>
                                  </p:stCondLst>
                                  <p:childTnLst>
                                    <p:set>
                                      <p:cBhvr>
                                        <p:cTn dur="1" fill="hold">
                                          <p:stCondLst>
                                            <p:cond delay="1"/>
                                          </p:stCondLst>
                                        </p:cTn>
                                        <p:tgtEl>
                                          <p:spTgt spid="916"/>
                                        </p:tgtEl>
                                        <p:attrNameLst>
                                          <p:attrName>style.visibility</p:attrName>
                                        </p:attrNameLst>
                                      </p:cBhvr>
                                      <p:to>
                                        <p:strVal val="hidden"/>
                                      </p:to>
                                    </p:set>
                                  </p:childTnLst>
                                </p:cTn>
                              </p:par>
                              <p:par>
                                <p:cTn fill="hold" nodeType="withEffect" presetClass="exit" presetID="1" presetSubtype="0">
                                  <p:stCondLst>
                                    <p:cond delay="2000"/>
                                  </p:stCondLst>
                                  <p:childTnLst>
                                    <p:set>
                                      <p:cBhvr>
                                        <p:cTn dur="1" fill="hold">
                                          <p:stCondLst>
                                            <p:cond delay="1"/>
                                          </p:stCondLst>
                                        </p:cTn>
                                        <p:tgtEl>
                                          <p:spTgt spid="931"/>
                                        </p:tgtEl>
                                        <p:attrNameLst>
                                          <p:attrName>style.visibility</p:attrName>
                                        </p:attrNameLst>
                                      </p:cBhvr>
                                      <p:to>
                                        <p:strVal val="hidden"/>
                                      </p:to>
                                    </p:set>
                                  </p:childTnLst>
                                </p:cTn>
                              </p:par>
                              <p:par>
                                <p:cTn fill="hold" nodeType="withEffect" presetClass="exit" presetID="1" presetSubtype="0">
                                  <p:stCondLst>
                                    <p:cond delay="2000"/>
                                  </p:stCondLst>
                                  <p:childTnLst>
                                    <p:set>
                                      <p:cBhvr>
                                        <p:cTn dur="1" fill="hold">
                                          <p:stCondLst>
                                            <p:cond delay="1"/>
                                          </p:stCondLst>
                                        </p:cTn>
                                        <p:tgtEl>
                                          <p:spTgt spid="930"/>
                                        </p:tgtEl>
                                        <p:attrNameLst>
                                          <p:attrName>style.visibility</p:attrName>
                                        </p:attrNameLst>
                                      </p:cBhvr>
                                      <p:to>
                                        <p:strVal val="hidden"/>
                                      </p:to>
                                    </p:set>
                                  </p:childTnLst>
                                </p:cTn>
                              </p:par>
                              <p:par>
                                <p:cTn fill="hold" nodeType="withEffect" presetClass="exit" presetID="1" presetSubtype="0">
                                  <p:stCondLst>
                                    <p:cond delay="2000"/>
                                  </p:stCondLst>
                                  <p:childTnLst>
                                    <p:set>
                                      <p:cBhvr>
                                        <p:cTn dur="1" fill="hold">
                                          <p:stCondLst>
                                            <p:cond delay="1"/>
                                          </p:stCondLst>
                                        </p:cTn>
                                        <p:tgtEl>
                                          <p:spTgt spid="929"/>
                                        </p:tgtEl>
                                        <p:attrNameLst>
                                          <p:attrName>style.visibility</p:attrName>
                                        </p:attrNameLst>
                                      </p:cBhvr>
                                      <p:to>
                                        <p:strVal val="hidden"/>
                                      </p:to>
                                    </p:set>
                                  </p:childTnLst>
                                </p:cTn>
                              </p:par>
                            </p:childTnLst>
                          </p:cTn>
                        </p:par>
                        <p:par>
                          <p:cTn fill="hold">
                            <p:stCondLst>
                              <p:cond delay="3"/>
                            </p:stCondLst>
                            <p:childTnLst>
                              <p:par>
                                <p:cTn fill="hold" nodeType="afterEffect" presetClass="entr" presetID="1" presetSubtype="0">
                                  <p:stCondLst>
                                    <p:cond delay="0"/>
                                  </p:stCondLst>
                                  <p:childTnLst>
                                    <p:set>
                                      <p:cBhvr>
                                        <p:cTn dur="1" fill="hold">
                                          <p:stCondLst>
                                            <p:cond delay="0"/>
                                          </p:stCondLst>
                                        </p:cTn>
                                        <p:tgtEl>
                                          <p:spTgt spid="919">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pic>
        <p:nvPicPr>
          <p:cNvPr id="936" name="Google Shape;936;p39"/>
          <p:cNvPicPr preferRelativeResize="0"/>
          <p:nvPr/>
        </p:nvPicPr>
        <p:blipFill rotWithShape="1">
          <a:blip r:embed="rId3">
            <a:alphaModFix/>
          </a:blip>
          <a:srcRect b="994" l="4974" r="6234" t="616"/>
          <a:stretch/>
        </p:blipFill>
        <p:spPr>
          <a:xfrm rot="-5400000">
            <a:off x="1885952" y="-1885951"/>
            <a:ext cx="4849814" cy="8621713"/>
          </a:xfrm>
          <a:prstGeom prst="rect">
            <a:avLst/>
          </a:prstGeom>
          <a:noFill/>
          <a:ln>
            <a:noFill/>
          </a:ln>
        </p:spPr>
      </p:pic>
      <p:sp>
        <p:nvSpPr>
          <p:cNvPr id="937" name="Google Shape;937;p39"/>
          <p:cNvSpPr/>
          <p:nvPr/>
        </p:nvSpPr>
        <p:spPr>
          <a:xfrm>
            <a:off x="3143537" y="108522"/>
            <a:ext cx="2350395" cy="408623"/>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Défense sans contre :</a:t>
            </a:r>
            <a:endParaRPr/>
          </a:p>
          <a:p>
            <a:pPr indent="0" lvl="0" marL="0" marR="0" rtl="0" algn="ctr">
              <a:spcBef>
                <a:spcPts val="0"/>
              </a:spcBef>
              <a:spcAft>
                <a:spcPts val="0"/>
              </a:spcAft>
              <a:buNone/>
            </a:pPr>
            <a:r>
              <a:rPr lang="fr-FR" sz="900">
                <a:solidFill>
                  <a:schemeClr val="lt1"/>
                </a:solidFill>
                <a:latin typeface="Arial"/>
                <a:ea typeface="Arial"/>
                <a:cs typeface="Arial"/>
                <a:sym typeface="Arial"/>
              </a:rPr>
              <a:t>Option défensive sur touche complète n°2</a:t>
            </a:r>
            <a:endParaRPr sz="900">
              <a:solidFill>
                <a:schemeClr val="lt1"/>
              </a:solidFill>
              <a:latin typeface="Arial"/>
              <a:ea typeface="Arial"/>
              <a:cs typeface="Arial"/>
              <a:sym typeface="Arial"/>
            </a:endParaRPr>
          </a:p>
        </p:txBody>
      </p:sp>
      <p:pic>
        <p:nvPicPr>
          <p:cNvPr id="938" name="Google Shape;938;p39"/>
          <p:cNvPicPr preferRelativeResize="0"/>
          <p:nvPr/>
        </p:nvPicPr>
        <p:blipFill rotWithShape="1">
          <a:blip r:embed="rId4">
            <a:alphaModFix/>
          </a:blip>
          <a:srcRect b="0" l="0" r="0" t="0"/>
          <a:stretch/>
        </p:blipFill>
        <p:spPr>
          <a:xfrm>
            <a:off x="7698175" y="2204457"/>
            <a:ext cx="432854" cy="432854"/>
          </a:xfrm>
          <a:prstGeom prst="rect">
            <a:avLst/>
          </a:prstGeom>
          <a:noFill/>
          <a:ln>
            <a:noFill/>
          </a:ln>
        </p:spPr>
      </p:pic>
      <p:sp>
        <p:nvSpPr>
          <p:cNvPr id="939" name="Google Shape;939;p39"/>
          <p:cNvSpPr/>
          <p:nvPr/>
        </p:nvSpPr>
        <p:spPr>
          <a:xfrm>
            <a:off x="1330473" y="1201471"/>
            <a:ext cx="5976519" cy="204311"/>
          </a:xfrm>
          <a:prstGeom prst="wedgeRoundRectCallout">
            <a:avLst>
              <a:gd fmla="val 394" name="adj1"/>
              <a:gd fmla="val -3322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rgbClr val="FF0000"/>
                </a:solidFill>
                <a:latin typeface="Arial"/>
                <a:ea typeface="Arial"/>
                <a:cs typeface="Arial"/>
                <a:sym typeface="Arial"/>
              </a:rPr>
              <a:t>Option n°2 : </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Dans le cas où l’équipe adverse serait mieux structurée que nous et que nous n’arriverions pas à contrer leurs mauls, il est préférable d’annoncer « </a:t>
            </a:r>
            <a:r>
              <a:rPr b="1" i="1" lang="fr-FR" sz="600">
                <a:solidFill>
                  <a:srgbClr val="FF0000"/>
                </a:solidFill>
                <a:latin typeface="Arial"/>
                <a:ea typeface="Arial"/>
                <a:cs typeface="Arial"/>
                <a:sym typeface="Arial"/>
              </a:rPr>
              <a:t>PIZZA</a:t>
            </a:r>
            <a:r>
              <a:rPr lang="fr-FR" sz="600">
                <a:solidFill>
                  <a:schemeClr val="dk1"/>
                </a:solidFill>
                <a:latin typeface="Arial"/>
                <a:ea typeface="Arial"/>
                <a:cs typeface="Arial"/>
                <a:sym typeface="Arial"/>
              </a:rPr>
              <a:t> ».</a:t>
            </a:r>
            <a:endParaRPr/>
          </a:p>
        </p:txBody>
      </p:sp>
      <p:sp>
        <p:nvSpPr>
          <p:cNvPr id="940" name="Google Shape;940;p39"/>
          <p:cNvSpPr/>
          <p:nvPr/>
        </p:nvSpPr>
        <p:spPr>
          <a:xfrm>
            <a:off x="1322859" y="1948157"/>
            <a:ext cx="5976000" cy="595908"/>
          </a:xfrm>
          <a:prstGeom prst="wedgeRoundRectCallout">
            <a:avLst>
              <a:gd fmla="val 394" name="adj1"/>
              <a:gd fmla="val -3322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0">
                <a:solidFill>
                  <a:srgbClr val="FF0000"/>
                </a:solidFill>
                <a:latin typeface="Arial"/>
                <a:ea typeface="Arial"/>
                <a:cs typeface="Arial"/>
                <a:sym typeface="Arial"/>
              </a:rPr>
              <a:t>PIZZA : </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Le but de cette annonce est de ne pas créer de maul en refusant l’affrontement.</a:t>
            </a:r>
            <a:endParaRPr/>
          </a:p>
          <a:p>
            <a:pPr indent="0" lvl="0" marL="0" marR="0" rtl="0" algn="ctr">
              <a:spcBef>
                <a:spcPts val="0"/>
              </a:spcBef>
              <a:spcAft>
                <a:spcPts val="0"/>
              </a:spcAft>
              <a:buNone/>
            </a:pPr>
            <a:r>
              <a:rPr lang="fr-FR" sz="600">
                <a:solidFill>
                  <a:schemeClr val="dk1"/>
                </a:solidFill>
                <a:latin typeface="Arial"/>
                <a:ea typeface="Arial"/>
                <a:cs typeface="Arial"/>
                <a:sym typeface="Arial"/>
              </a:rPr>
              <a:t>Si les adversaires font un maul (se positionnent comme dans un maul avec le ballon dans les bras d’une autre joueuse que la sauteuse) et avancent, elles seront pénalisées pour </a:t>
            </a:r>
            <a:r>
              <a:rPr i="1" lang="fr-FR" sz="600">
                <a:solidFill>
                  <a:schemeClr val="dk1"/>
                </a:solidFill>
                <a:latin typeface="Arial"/>
                <a:ea typeface="Arial"/>
                <a:cs typeface="Arial"/>
                <a:sym typeface="Arial"/>
              </a:rPr>
              <a:t>écran</a:t>
            </a:r>
            <a:r>
              <a:rPr lang="fr-FR" sz="600">
                <a:solidFill>
                  <a:schemeClr val="dk1"/>
                </a:solidFill>
                <a:latin typeface="Arial"/>
                <a:ea typeface="Arial"/>
                <a:cs typeface="Arial"/>
                <a:sym typeface="Arial"/>
              </a:rPr>
              <a:t>.</a:t>
            </a:r>
            <a:endParaRPr sz="600">
              <a:solidFill>
                <a:schemeClr val="dk1"/>
              </a:solidFill>
              <a:latin typeface="Arial"/>
              <a:ea typeface="Arial"/>
              <a:cs typeface="Arial"/>
              <a:sym typeface="Arial"/>
            </a:endParaRPr>
          </a:p>
          <a:p>
            <a:pPr indent="0" lvl="0" marL="0" marR="0" rtl="0" algn="ctr">
              <a:spcBef>
                <a:spcPts val="600"/>
              </a:spcBef>
              <a:spcAft>
                <a:spcPts val="0"/>
              </a:spcAft>
              <a:buNone/>
            </a:pPr>
            <a:r>
              <a:rPr lang="fr-FR" sz="600">
                <a:solidFill>
                  <a:schemeClr val="dk1"/>
                </a:solidFill>
                <a:latin typeface="Arial"/>
                <a:ea typeface="Arial"/>
                <a:cs typeface="Arial"/>
                <a:sym typeface="Arial"/>
              </a:rPr>
              <a:t>Pour que l’annonce fonctionne, </a:t>
            </a:r>
            <a:r>
              <a:rPr b="1" lang="fr-FR" sz="600">
                <a:solidFill>
                  <a:schemeClr val="dk1"/>
                </a:solidFill>
                <a:latin typeface="Arial"/>
                <a:ea typeface="Arial"/>
                <a:cs typeface="Arial"/>
                <a:sym typeface="Arial"/>
              </a:rPr>
              <a:t>il ne faut absolument pas entrer en contact avec elles, voire reculer d’un pas ou deux  pour ne pas créer de maul !</a:t>
            </a:r>
            <a:endParaRPr b="1" sz="600">
              <a:solidFill>
                <a:schemeClr val="dk1"/>
              </a:solidFill>
              <a:latin typeface="Arial"/>
              <a:ea typeface="Arial"/>
              <a:cs typeface="Arial"/>
              <a:sym typeface="Arial"/>
            </a:endParaRPr>
          </a:p>
        </p:txBody>
      </p:sp>
      <p:sp>
        <p:nvSpPr>
          <p:cNvPr id="941" name="Google Shape;941;p39"/>
          <p:cNvSpPr txBox="1"/>
          <p:nvPr/>
        </p:nvSpPr>
        <p:spPr>
          <a:xfrm>
            <a:off x="7628194" y="2991890"/>
            <a:ext cx="582222" cy="540000"/>
          </a:xfrm>
          <a:prstGeom prst="rect">
            <a:avLst/>
          </a:prstGeom>
          <a:solidFill>
            <a:schemeClr val="lt1"/>
          </a:solidFill>
          <a:ln cap="flat"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68">
              <a:solidFill>
                <a:schemeClr val="dk1"/>
              </a:solidFill>
              <a:latin typeface="Calibri"/>
              <a:ea typeface="Calibri"/>
              <a:cs typeface="Calibri"/>
              <a:sym typeface="Calibri"/>
            </a:endParaRPr>
          </a:p>
        </p:txBody>
      </p:sp>
      <p:sp>
        <p:nvSpPr>
          <p:cNvPr id="942" name="Google Shape;942;p39"/>
          <p:cNvSpPr txBox="1"/>
          <p:nvPr/>
        </p:nvSpPr>
        <p:spPr>
          <a:xfrm>
            <a:off x="7574235" y="3005808"/>
            <a:ext cx="702725"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1000" u="sng">
                <a:solidFill>
                  <a:schemeClr val="hlink"/>
                </a:solidFill>
                <a:latin typeface="Arial"/>
                <a:ea typeface="Arial"/>
                <a:cs typeface="Arial"/>
                <a:sym typeface="Arial"/>
                <a:hlinkClick action="ppaction://hlinksldjump" r:id="rId5"/>
              </a:rPr>
              <a:t>Option 1</a:t>
            </a:r>
            <a:endParaRPr sz="1000">
              <a:solidFill>
                <a:schemeClr val="lt1"/>
              </a:solidFill>
              <a:latin typeface="Arial"/>
              <a:ea typeface="Arial"/>
              <a:cs typeface="Arial"/>
              <a:sym typeface="Arial"/>
            </a:endParaRPr>
          </a:p>
        </p:txBody>
      </p:sp>
      <p:sp>
        <p:nvSpPr>
          <p:cNvPr id="943" name="Google Shape;943;p39"/>
          <p:cNvSpPr txBox="1"/>
          <p:nvPr/>
        </p:nvSpPr>
        <p:spPr>
          <a:xfrm>
            <a:off x="7514177" y="3283091"/>
            <a:ext cx="822837" cy="2308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u="sng">
                <a:solidFill>
                  <a:schemeClr val="hlink"/>
                </a:solidFill>
                <a:latin typeface="Arial"/>
                <a:ea typeface="Arial"/>
                <a:cs typeface="Arial"/>
                <a:sym typeface="Arial"/>
                <a:hlinkClick action="ppaction://hlinksldjump" r:id="rId6"/>
              </a:rPr>
              <a:t>Menu TD</a:t>
            </a:r>
            <a:endParaRPr sz="900">
              <a:solidFill>
                <a:schemeClr val="lt1"/>
              </a:solidFill>
              <a:latin typeface="Arial"/>
              <a:ea typeface="Arial"/>
              <a:cs typeface="Arial"/>
              <a:sym typeface="Arial"/>
            </a:endParaRPr>
          </a:p>
        </p:txBody>
      </p:sp>
      <p:pic>
        <p:nvPicPr>
          <p:cNvPr id="944" name="Google Shape;944;p39">
            <a:hlinkClick action="ppaction://hlinksldjump" r:id="rId7"/>
          </p:cNvPr>
          <p:cNvPicPr preferRelativeResize="0"/>
          <p:nvPr/>
        </p:nvPicPr>
        <p:blipFill rotWithShape="1">
          <a:blip r:embed="rId8">
            <a:alphaModFix/>
          </a:blip>
          <a:srcRect b="0" l="0" r="0" t="0"/>
          <a:stretch/>
        </p:blipFill>
        <p:spPr>
          <a:xfrm>
            <a:off x="7735751" y="4101351"/>
            <a:ext cx="373374" cy="4364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2000"/>
                                  </p:stCondLst>
                                  <p:childTnLst>
                                    <p:set>
                                      <p:cBhvr>
                                        <p:cTn dur="1" fill="hold">
                                          <p:stCondLst>
                                            <p:cond delay="0"/>
                                          </p:stCondLst>
                                        </p:cTn>
                                        <p:tgtEl>
                                          <p:spTgt spid="9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0"/>
                                        </p:tgtEl>
                                        <p:attrNameLst>
                                          <p:attrName>style.visibility</p:attrName>
                                        </p:attrNameLst>
                                      </p:cBhvr>
                                      <p:to>
                                        <p:strVal val="visible"/>
                                      </p:to>
                                    </p:set>
                                  </p:childTnLst>
                                </p:cTn>
                              </p:par>
                              <p:par>
                                <p:cTn fill="hold" nodeType="withEffect" presetClass="exit" presetID="1" presetSubtype="0">
                                  <p:stCondLst>
                                    <p:cond delay="2000"/>
                                  </p:stCondLst>
                                  <p:childTnLst>
                                    <p:set>
                                      <p:cBhvr>
                                        <p:cTn dur="1" fill="hold">
                                          <p:stCondLst>
                                            <p:cond delay="1"/>
                                          </p:stCondLst>
                                        </p:cTn>
                                        <p:tgtEl>
                                          <p:spTgt spid="938"/>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942">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5"/>
          <p:cNvSpPr txBox="1"/>
          <p:nvPr/>
        </p:nvSpPr>
        <p:spPr>
          <a:xfrm>
            <a:off x="2329580" y="1106542"/>
            <a:ext cx="3956532" cy="6617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3700">
                <a:solidFill>
                  <a:schemeClr val="dk1"/>
                </a:solidFill>
                <a:latin typeface="Impact"/>
                <a:ea typeface="Impact"/>
                <a:cs typeface="Impact"/>
                <a:sym typeface="Impact"/>
              </a:rPr>
              <a:t>Touches offensives</a:t>
            </a:r>
            <a:endParaRPr sz="3700">
              <a:solidFill>
                <a:schemeClr val="dk1"/>
              </a:solidFill>
              <a:latin typeface="Impact"/>
              <a:ea typeface="Impact"/>
              <a:cs typeface="Impact"/>
              <a:sym typeface="Impact"/>
            </a:endParaRPr>
          </a:p>
        </p:txBody>
      </p:sp>
      <p:pic>
        <p:nvPicPr>
          <p:cNvPr id="152" name="Google Shape;152;p15"/>
          <p:cNvPicPr preferRelativeResize="0"/>
          <p:nvPr/>
        </p:nvPicPr>
        <p:blipFill rotWithShape="1">
          <a:blip r:embed="rId3">
            <a:alphaModFix/>
          </a:blip>
          <a:srcRect b="5918" l="0" r="0" t="7521"/>
          <a:stretch/>
        </p:blipFill>
        <p:spPr>
          <a:xfrm>
            <a:off x="3047839" y="2544680"/>
            <a:ext cx="2520000" cy="2111543"/>
          </a:xfrm>
          <a:prstGeom prst="rect">
            <a:avLst/>
          </a:prstGeom>
          <a:noFill/>
          <a:ln>
            <a:noFill/>
          </a:ln>
        </p:spPr>
      </p:pic>
      <p:cxnSp>
        <p:nvCxnSpPr>
          <p:cNvPr id="153" name="Google Shape;153;p15"/>
          <p:cNvCxnSpPr/>
          <p:nvPr/>
        </p:nvCxnSpPr>
        <p:spPr>
          <a:xfrm>
            <a:off x="1609242" y="2430901"/>
            <a:ext cx="5472000" cy="0"/>
          </a:xfrm>
          <a:prstGeom prst="straightConnector1">
            <a:avLst/>
          </a:prstGeom>
          <a:noFill/>
          <a:ln cap="flat" cmpd="sng" w="12700">
            <a:solidFill>
              <a:schemeClr val="dk1"/>
            </a:solidFill>
            <a:prstDash val="solid"/>
            <a:miter lim="800000"/>
            <a:headEnd len="sm" w="sm" type="none"/>
            <a:tailEnd len="sm" w="sm" type="none"/>
          </a:ln>
        </p:spPr>
      </p:cxnSp>
      <p:sp>
        <p:nvSpPr>
          <p:cNvPr id="154" name="Google Shape;154;p15"/>
          <p:cNvSpPr/>
          <p:nvPr/>
        </p:nvSpPr>
        <p:spPr>
          <a:xfrm>
            <a:off x="-1" y="4671312"/>
            <a:ext cx="8621713" cy="1800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55" name="Google Shape;155;p15">
            <a:hlinkClick action="ppaction://hlinkshowjump?jump=nextslide"/>
          </p:cNvPr>
          <p:cNvPicPr preferRelativeResize="0"/>
          <p:nvPr/>
        </p:nvPicPr>
        <p:blipFill rotWithShape="1">
          <a:blip r:embed="rId4">
            <a:alphaModFix/>
          </a:blip>
          <a:srcRect b="0" l="0" r="0" t="0"/>
          <a:stretch/>
        </p:blipFill>
        <p:spPr>
          <a:xfrm>
            <a:off x="6886154" y="3969519"/>
            <a:ext cx="390178" cy="3901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16"/>
          <p:cNvSpPr/>
          <p:nvPr/>
        </p:nvSpPr>
        <p:spPr>
          <a:xfrm>
            <a:off x="-1" y="4671312"/>
            <a:ext cx="8621713" cy="1800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1" name="Google Shape;161;p16"/>
          <p:cNvSpPr/>
          <p:nvPr/>
        </p:nvSpPr>
        <p:spPr>
          <a:xfrm>
            <a:off x="962337" y="1050783"/>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3"/>
              </a:rPr>
              <a:t>Touches complètes</a:t>
            </a:r>
            <a:endParaRPr sz="1500">
              <a:solidFill>
                <a:schemeClr val="lt1"/>
              </a:solidFill>
              <a:latin typeface="Arial"/>
              <a:ea typeface="Arial"/>
              <a:cs typeface="Arial"/>
              <a:sym typeface="Arial"/>
            </a:endParaRPr>
          </a:p>
        </p:txBody>
      </p:sp>
      <p:sp>
        <p:nvSpPr>
          <p:cNvPr id="162" name="Google Shape;162;p16"/>
          <p:cNvSpPr/>
          <p:nvPr/>
        </p:nvSpPr>
        <p:spPr>
          <a:xfrm>
            <a:off x="5313017" y="1050783"/>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4"/>
              </a:rPr>
              <a:t>Touches réduites</a:t>
            </a:r>
            <a:endParaRPr sz="1500">
              <a:solidFill>
                <a:schemeClr val="lt1"/>
              </a:solidFill>
              <a:latin typeface="Arial"/>
              <a:ea typeface="Arial"/>
              <a:cs typeface="Arial"/>
              <a:sym typeface="Arial"/>
            </a:endParaRPr>
          </a:p>
        </p:txBody>
      </p:sp>
      <p:grpSp>
        <p:nvGrpSpPr>
          <p:cNvPr id="163" name="Google Shape;163;p16"/>
          <p:cNvGrpSpPr/>
          <p:nvPr/>
        </p:nvGrpSpPr>
        <p:grpSpPr>
          <a:xfrm>
            <a:off x="1002616" y="1694858"/>
            <a:ext cx="2341512" cy="1461683"/>
            <a:chOff x="862999" y="1668879"/>
            <a:chExt cx="2341512" cy="1461683"/>
          </a:xfrm>
        </p:grpSpPr>
        <p:cxnSp>
          <p:nvCxnSpPr>
            <p:cNvPr id="164" name="Google Shape;164;p16"/>
            <p:cNvCxnSpPr/>
            <p:nvPr/>
          </p:nvCxnSpPr>
          <p:spPr>
            <a:xfrm>
              <a:off x="1025837" y="1668879"/>
              <a:ext cx="0" cy="1440000"/>
            </a:xfrm>
            <a:prstGeom prst="straightConnector1">
              <a:avLst/>
            </a:prstGeom>
            <a:noFill/>
            <a:ln cap="flat" cmpd="sng" w="28575">
              <a:solidFill>
                <a:srgbClr val="00B050"/>
              </a:solidFill>
              <a:prstDash val="solid"/>
              <a:miter lim="800000"/>
              <a:headEnd len="sm" w="sm" type="none"/>
              <a:tailEnd len="sm" w="sm" type="none"/>
            </a:ln>
          </p:spPr>
        </p:cxnSp>
        <p:cxnSp>
          <p:nvCxnSpPr>
            <p:cNvPr id="165" name="Google Shape;165;p16"/>
            <p:cNvCxnSpPr/>
            <p:nvPr/>
          </p:nvCxnSpPr>
          <p:spPr>
            <a:xfrm>
              <a:off x="1743387" y="1690562"/>
              <a:ext cx="0" cy="1440000"/>
            </a:xfrm>
            <a:prstGeom prst="straightConnector1">
              <a:avLst/>
            </a:prstGeom>
            <a:noFill/>
            <a:ln cap="flat" cmpd="sng" w="28575">
              <a:solidFill>
                <a:srgbClr val="00B050"/>
              </a:solidFill>
              <a:prstDash val="lgDash"/>
              <a:miter lim="800000"/>
              <a:headEnd len="sm" w="sm" type="none"/>
              <a:tailEnd len="sm" w="sm" type="none"/>
            </a:ln>
          </p:spPr>
        </p:cxnSp>
        <p:cxnSp>
          <p:nvCxnSpPr>
            <p:cNvPr id="166" name="Google Shape;166;p16"/>
            <p:cNvCxnSpPr/>
            <p:nvPr/>
          </p:nvCxnSpPr>
          <p:spPr>
            <a:xfrm>
              <a:off x="3204511" y="1673483"/>
              <a:ext cx="0" cy="1440000"/>
            </a:xfrm>
            <a:prstGeom prst="straightConnector1">
              <a:avLst/>
            </a:prstGeom>
            <a:noFill/>
            <a:ln cap="flat" cmpd="sng" w="28575">
              <a:solidFill>
                <a:srgbClr val="00B050"/>
              </a:solidFill>
              <a:prstDash val="lgDash"/>
              <a:miter lim="800000"/>
              <a:headEnd len="sm" w="sm" type="none"/>
              <a:tailEnd len="sm" w="sm" type="none"/>
            </a:ln>
          </p:spPr>
        </p:cxnSp>
        <p:pic>
          <p:nvPicPr>
            <p:cNvPr id="167" name="Google Shape;167;p16"/>
            <p:cNvPicPr preferRelativeResize="0"/>
            <p:nvPr/>
          </p:nvPicPr>
          <p:blipFill rotWithShape="1">
            <a:blip r:embed="rId5">
              <a:alphaModFix/>
            </a:blip>
            <a:srcRect b="0" l="0" r="0" t="0"/>
            <a:stretch/>
          </p:blipFill>
          <p:spPr>
            <a:xfrm>
              <a:off x="862999" y="1821303"/>
              <a:ext cx="2308487" cy="1077972"/>
            </a:xfrm>
            <a:prstGeom prst="rect">
              <a:avLst/>
            </a:prstGeom>
            <a:noFill/>
            <a:ln>
              <a:noFill/>
            </a:ln>
          </p:spPr>
        </p:pic>
      </p:grpSp>
      <p:grpSp>
        <p:nvGrpSpPr>
          <p:cNvPr id="168" name="Google Shape;168;p16"/>
          <p:cNvGrpSpPr/>
          <p:nvPr/>
        </p:nvGrpSpPr>
        <p:grpSpPr>
          <a:xfrm>
            <a:off x="5369808" y="1716541"/>
            <a:ext cx="2308488" cy="1461683"/>
            <a:chOff x="5369808" y="1685958"/>
            <a:chExt cx="2308488" cy="1461683"/>
          </a:xfrm>
        </p:grpSpPr>
        <p:cxnSp>
          <p:nvCxnSpPr>
            <p:cNvPr id="169" name="Google Shape;169;p16"/>
            <p:cNvCxnSpPr/>
            <p:nvPr/>
          </p:nvCxnSpPr>
          <p:spPr>
            <a:xfrm>
              <a:off x="5499621" y="1685958"/>
              <a:ext cx="0" cy="1440000"/>
            </a:xfrm>
            <a:prstGeom prst="straightConnector1">
              <a:avLst/>
            </a:prstGeom>
            <a:noFill/>
            <a:ln cap="flat" cmpd="sng" w="28575">
              <a:solidFill>
                <a:srgbClr val="00B050"/>
              </a:solidFill>
              <a:prstDash val="solid"/>
              <a:miter lim="800000"/>
              <a:headEnd len="sm" w="sm" type="none"/>
              <a:tailEnd len="sm" w="sm" type="none"/>
            </a:ln>
          </p:spPr>
        </p:cxnSp>
        <p:cxnSp>
          <p:nvCxnSpPr>
            <p:cNvPr id="170" name="Google Shape;170;p16"/>
            <p:cNvCxnSpPr/>
            <p:nvPr/>
          </p:nvCxnSpPr>
          <p:spPr>
            <a:xfrm>
              <a:off x="6217171" y="1707641"/>
              <a:ext cx="0" cy="1440000"/>
            </a:xfrm>
            <a:prstGeom prst="straightConnector1">
              <a:avLst/>
            </a:prstGeom>
            <a:noFill/>
            <a:ln cap="flat" cmpd="sng" w="28575">
              <a:solidFill>
                <a:srgbClr val="00B050"/>
              </a:solidFill>
              <a:prstDash val="lgDash"/>
              <a:miter lim="800000"/>
              <a:headEnd len="sm" w="sm" type="none"/>
              <a:tailEnd len="sm" w="sm" type="none"/>
            </a:ln>
          </p:spPr>
        </p:cxnSp>
        <p:cxnSp>
          <p:nvCxnSpPr>
            <p:cNvPr id="171" name="Google Shape;171;p16"/>
            <p:cNvCxnSpPr/>
            <p:nvPr/>
          </p:nvCxnSpPr>
          <p:spPr>
            <a:xfrm>
              <a:off x="7678295" y="1690562"/>
              <a:ext cx="0" cy="1440000"/>
            </a:xfrm>
            <a:prstGeom prst="straightConnector1">
              <a:avLst/>
            </a:prstGeom>
            <a:noFill/>
            <a:ln cap="flat" cmpd="sng" w="28575">
              <a:solidFill>
                <a:srgbClr val="00B050"/>
              </a:solidFill>
              <a:prstDash val="lgDash"/>
              <a:miter lim="800000"/>
              <a:headEnd len="sm" w="sm" type="none"/>
              <a:tailEnd len="sm" w="sm" type="none"/>
            </a:ln>
          </p:spPr>
        </p:cxnSp>
        <p:pic>
          <p:nvPicPr>
            <p:cNvPr id="172" name="Google Shape;172;p16"/>
            <p:cNvPicPr preferRelativeResize="0"/>
            <p:nvPr/>
          </p:nvPicPr>
          <p:blipFill rotWithShape="1">
            <a:blip r:embed="rId6">
              <a:alphaModFix/>
            </a:blip>
            <a:srcRect b="0" l="0" r="0" t="0"/>
            <a:stretch/>
          </p:blipFill>
          <p:spPr>
            <a:xfrm>
              <a:off x="5369808" y="1842360"/>
              <a:ext cx="2308487" cy="1035858"/>
            </a:xfrm>
            <a:prstGeom prst="rect">
              <a:avLst/>
            </a:prstGeom>
            <a:noFill/>
            <a:ln>
              <a:noFill/>
            </a:ln>
          </p:spPr>
        </p:pic>
      </p:grpSp>
      <p:sp>
        <p:nvSpPr>
          <p:cNvPr id="173" name="Google Shape;173;p16"/>
          <p:cNvSpPr txBox="1"/>
          <p:nvPr/>
        </p:nvSpPr>
        <p:spPr>
          <a:xfrm>
            <a:off x="905105" y="3385605"/>
            <a:ext cx="2503508" cy="2308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fr-FR" sz="900">
                <a:solidFill>
                  <a:schemeClr val="dk1"/>
                </a:solidFill>
                <a:latin typeface="Arial"/>
                <a:ea typeface="Arial"/>
                <a:cs typeface="Arial"/>
                <a:sym typeface="Arial"/>
              </a:rPr>
              <a:t>7 joueuses dans l’alignement</a:t>
            </a:r>
            <a:endParaRPr i="1" sz="900">
              <a:solidFill>
                <a:schemeClr val="dk1"/>
              </a:solidFill>
              <a:latin typeface="Arial"/>
              <a:ea typeface="Arial"/>
              <a:cs typeface="Arial"/>
              <a:sym typeface="Arial"/>
            </a:endParaRPr>
          </a:p>
        </p:txBody>
      </p:sp>
      <p:sp>
        <p:nvSpPr>
          <p:cNvPr id="174" name="Google Shape;174;p16"/>
          <p:cNvSpPr txBox="1"/>
          <p:nvPr/>
        </p:nvSpPr>
        <p:spPr>
          <a:xfrm>
            <a:off x="5272297" y="3379943"/>
            <a:ext cx="2503508" cy="2308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fr-FR" sz="900">
                <a:solidFill>
                  <a:schemeClr val="dk1"/>
                </a:solidFill>
                <a:latin typeface="Arial"/>
                <a:ea typeface="Arial"/>
                <a:cs typeface="Arial"/>
                <a:sym typeface="Arial"/>
              </a:rPr>
              <a:t>4 à 5 joueuses dans l’alignement</a:t>
            </a:r>
            <a:endParaRPr i="1" sz="900">
              <a:solidFill>
                <a:schemeClr val="dk1"/>
              </a:solidFill>
              <a:latin typeface="Arial"/>
              <a:ea typeface="Arial"/>
              <a:cs typeface="Arial"/>
              <a:sym typeface="Arial"/>
            </a:endParaRPr>
          </a:p>
        </p:txBody>
      </p:sp>
      <p:sp>
        <p:nvSpPr>
          <p:cNvPr id="175" name="Google Shape;175;p16"/>
          <p:cNvSpPr txBox="1"/>
          <p:nvPr/>
        </p:nvSpPr>
        <p:spPr>
          <a:xfrm>
            <a:off x="905105" y="3671076"/>
            <a:ext cx="2503508"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fr-FR" sz="900">
                <a:solidFill>
                  <a:schemeClr val="dk1"/>
                </a:solidFill>
                <a:latin typeface="Arial"/>
                <a:ea typeface="Arial"/>
                <a:cs typeface="Arial"/>
                <a:sym typeface="Arial"/>
              </a:rPr>
              <a:t>Option à privilégier pour fixer le paquet d’avants adverse.</a:t>
            </a:r>
            <a:endParaRPr/>
          </a:p>
        </p:txBody>
      </p:sp>
      <p:sp>
        <p:nvSpPr>
          <p:cNvPr id="176" name="Google Shape;176;p16"/>
          <p:cNvSpPr txBox="1"/>
          <p:nvPr/>
        </p:nvSpPr>
        <p:spPr>
          <a:xfrm>
            <a:off x="4481682" y="3672677"/>
            <a:ext cx="4084738" cy="507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fr-FR" sz="900">
                <a:solidFill>
                  <a:schemeClr val="dk1"/>
                </a:solidFill>
                <a:latin typeface="Arial"/>
                <a:ea typeface="Arial"/>
                <a:cs typeface="Arial"/>
                <a:sym typeface="Arial"/>
              </a:rPr>
              <a:t>Option à privilégier pour rendre disponibles des joueuses du paquet d’avants pour une combinaison avec les 3/4 et/ou dans le cas où nous avons des difficultés à s’imposer sur un alignement complet.</a:t>
            </a:r>
            <a:endParaRPr/>
          </a:p>
        </p:txBody>
      </p:sp>
      <p:grpSp>
        <p:nvGrpSpPr>
          <p:cNvPr id="177" name="Google Shape;177;p16"/>
          <p:cNvGrpSpPr/>
          <p:nvPr/>
        </p:nvGrpSpPr>
        <p:grpSpPr>
          <a:xfrm>
            <a:off x="1444854" y="2568556"/>
            <a:ext cx="1936636" cy="514194"/>
            <a:chOff x="1444854" y="2568556"/>
            <a:chExt cx="1936636" cy="514194"/>
          </a:xfrm>
        </p:grpSpPr>
        <p:sp>
          <p:nvSpPr>
            <p:cNvPr id="178" name="Google Shape;178;p16"/>
            <p:cNvSpPr/>
            <p:nvPr/>
          </p:nvSpPr>
          <p:spPr>
            <a:xfrm rot="-5400000">
              <a:off x="2101809" y="2352948"/>
              <a:ext cx="93872" cy="531475"/>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sp>
          <p:nvSpPr>
            <p:cNvPr id="179" name="Google Shape;179;p16"/>
            <p:cNvSpPr/>
            <p:nvPr/>
          </p:nvSpPr>
          <p:spPr>
            <a:xfrm rot="-5400000">
              <a:off x="2421462" y="2374819"/>
              <a:ext cx="144000" cy="531475"/>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sp>
          <p:nvSpPr>
            <p:cNvPr id="180" name="Google Shape;180;p16"/>
            <p:cNvSpPr/>
            <p:nvPr/>
          </p:nvSpPr>
          <p:spPr>
            <a:xfrm rot="-5400000">
              <a:off x="2870554" y="2330152"/>
              <a:ext cx="180000" cy="720000"/>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sp>
          <p:nvSpPr>
            <p:cNvPr id="181" name="Google Shape;181;p16"/>
            <p:cNvSpPr/>
            <p:nvPr/>
          </p:nvSpPr>
          <p:spPr>
            <a:xfrm>
              <a:off x="1444854" y="2975380"/>
              <a:ext cx="638156" cy="102298"/>
            </a:xfrm>
            <a:prstGeom prst="wedgeRoundRectCallout">
              <a:avLst>
                <a:gd fmla="val 37307" name="adj1"/>
                <a:gd fmla="val -326047"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1</a:t>
              </a:r>
              <a:r>
                <a:rPr baseline="30000" lang="fr-FR" sz="601">
                  <a:solidFill>
                    <a:srgbClr val="FF0000"/>
                  </a:solidFill>
                  <a:latin typeface="Arial"/>
                  <a:ea typeface="Arial"/>
                  <a:cs typeface="Arial"/>
                  <a:sym typeface="Arial"/>
                </a:rPr>
                <a:t>er</a:t>
              </a:r>
              <a:r>
                <a:rPr lang="fr-FR" sz="601">
                  <a:solidFill>
                    <a:srgbClr val="FF0000"/>
                  </a:solidFill>
                  <a:latin typeface="Arial"/>
                  <a:ea typeface="Arial"/>
                  <a:cs typeface="Arial"/>
                  <a:sym typeface="Arial"/>
                </a:rPr>
                <a:t> Bloc de saut</a:t>
              </a:r>
              <a:endParaRPr sz="601">
                <a:solidFill>
                  <a:schemeClr val="dk1"/>
                </a:solidFill>
                <a:latin typeface="Arial"/>
                <a:ea typeface="Arial"/>
                <a:cs typeface="Arial"/>
                <a:sym typeface="Arial"/>
              </a:endParaRPr>
            </a:p>
          </p:txBody>
        </p:sp>
        <p:sp>
          <p:nvSpPr>
            <p:cNvPr id="182" name="Google Shape;182;p16"/>
            <p:cNvSpPr/>
            <p:nvPr/>
          </p:nvSpPr>
          <p:spPr>
            <a:xfrm>
              <a:off x="2094094" y="2980453"/>
              <a:ext cx="638156" cy="102298"/>
            </a:xfrm>
            <a:prstGeom prst="wedgeRoundRectCallout">
              <a:avLst>
                <a:gd fmla="val 9445" name="adj1"/>
                <a:gd fmla="val -288803"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a:t>
              </a:r>
              <a:endParaRPr sz="601">
                <a:solidFill>
                  <a:schemeClr val="dk1"/>
                </a:solidFill>
                <a:latin typeface="Arial"/>
                <a:ea typeface="Arial"/>
                <a:cs typeface="Arial"/>
                <a:sym typeface="Arial"/>
              </a:endParaRPr>
            </a:p>
          </p:txBody>
        </p:sp>
        <p:sp>
          <p:nvSpPr>
            <p:cNvPr id="183" name="Google Shape;183;p16"/>
            <p:cNvSpPr/>
            <p:nvPr/>
          </p:nvSpPr>
          <p:spPr>
            <a:xfrm>
              <a:off x="2743334" y="2979750"/>
              <a:ext cx="638156" cy="102298"/>
            </a:xfrm>
            <a:prstGeom prst="wedgeRoundRectCallout">
              <a:avLst>
                <a:gd fmla="val -5481" name="adj1"/>
                <a:gd fmla="val -208108"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3</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a:t>
              </a:r>
              <a:endParaRPr sz="601">
                <a:solidFill>
                  <a:schemeClr val="dk1"/>
                </a:solidFill>
                <a:latin typeface="Arial"/>
                <a:ea typeface="Arial"/>
                <a:cs typeface="Arial"/>
                <a:sym typeface="Arial"/>
              </a:endParaRPr>
            </a:p>
          </p:txBody>
        </p:sp>
      </p:grpSp>
      <p:sp>
        <p:nvSpPr>
          <p:cNvPr id="184" name="Google Shape;184;p16"/>
          <p:cNvSpPr/>
          <p:nvPr/>
        </p:nvSpPr>
        <p:spPr>
          <a:xfrm>
            <a:off x="19134" y="4027797"/>
            <a:ext cx="4308475" cy="67710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fr-FR" sz="900">
                <a:solidFill>
                  <a:schemeClr val="dk1"/>
                </a:solidFill>
                <a:latin typeface="Arial"/>
                <a:ea typeface="Arial"/>
                <a:cs typeface="Arial"/>
                <a:sym typeface="Arial"/>
              </a:rPr>
              <a:t>Sur ces touches 2 couleurs seront annoncées en même temps que l’annonce de la combinaison et de la zone de jeu :</a:t>
            </a:r>
            <a:endParaRPr/>
          </a:p>
          <a:p>
            <a:pPr indent="0" lvl="0" marL="0" marR="0" rtl="0" algn="ctr">
              <a:spcBef>
                <a:spcPts val="0"/>
              </a:spcBef>
              <a:spcAft>
                <a:spcPts val="0"/>
              </a:spcAft>
              <a:buNone/>
            </a:pPr>
            <a:r>
              <a:rPr i="1" lang="fr-FR" sz="900">
                <a:solidFill>
                  <a:schemeClr val="dk1"/>
                </a:solidFill>
                <a:latin typeface="Arial"/>
                <a:ea typeface="Arial"/>
                <a:cs typeface="Arial"/>
                <a:sym typeface="Arial"/>
              </a:rPr>
              <a:t>« </a:t>
            </a:r>
            <a:r>
              <a:rPr b="1" i="1" lang="fr-FR" sz="1000">
                <a:solidFill>
                  <a:srgbClr val="002060"/>
                </a:solidFill>
                <a:latin typeface="Arial"/>
                <a:ea typeface="Arial"/>
                <a:cs typeface="Arial"/>
                <a:sym typeface="Arial"/>
              </a:rPr>
              <a:t>Bleu</a:t>
            </a:r>
            <a:r>
              <a:rPr i="1" lang="fr-FR" sz="900">
                <a:solidFill>
                  <a:schemeClr val="dk1"/>
                </a:solidFill>
                <a:latin typeface="Arial"/>
                <a:ea typeface="Arial"/>
                <a:cs typeface="Arial"/>
                <a:sym typeface="Arial"/>
              </a:rPr>
              <a:t> » pour la création d’un maul</a:t>
            </a:r>
            <a:endParaRPr/>
          </a:p>
          <a:p>
            <a:pPr indent="0" lvl="0" marL="0" marR="0" rtl="0" algn="ctr">
              <a:spcBef>
                <a:spcPts val="0"/>
              </a:spcBef>
              <a:spcAft>
                <a:spcPts val="0"/>
              </a:spcAft>
              <a:buNone/>
            </a:pPr>
            <a:r>
              <a:rPr i="1" lang="fr-FR" sz="900">
                <a:solidFill>
                  <a:schemeClr val="dk1"/>
                </a:solidFill>
                <a:latin typeface="Arial"/>
                <a:ea typeface="Arial"/>
                <a:cs typeface="Arial"/>
                <a:sym typeface="Arial"/>
              </a:rPr>
              <a:t>« </a:t>
            </a:r>
            <a:r>
              <a:rPr b="1" i="1" lang="fr-FR" sz="1000">
                <a:solidFill>
                  <a:srgbClr val="FFC000"/>
                </a:solidFill>
                <a:latin typeface="Arial"/>
                <a:ea typeface="Arial"/>
                <a:cs typeface="Arial"/>
                <a:sym typeface="Arial"/>
              </a:rPr>
              <a:t>Jaune</a:t>
            </a:r>
            <a:r>
              <a:rPr i="1" lang="fr-FR" sz="900">
                <a:solidFill>
                  <a:srgbClr val="FFC000"/>
                </a:solidFill>
                <a:latin typeface="Arial"/>
                <a:ea typeface="Arial"/>
                <a:cs typeface="Arial"/>
                <a:sym typeface="Arial"/>
              </a:rPr>
              <a:t> </a:t>
            </a:r>
            <a:r>
              <a:rPr i="1" lang="fr-FR" sz="900">
                <a:solidFill>
                  <a:schemeClr val="dk1"/>
                </a:solidFill>
                <a:latin typeface="Arial"/>
                <a:ea typeface="Arial"/>
                <a:cs typeface="Arial"/>
                <a:sym typeface="Arial"/>
              </a:rPr>
              <a:t>» pour demander une sortie direct (passe direct pour 9)</a:t>
            </a:r>
            <a:endParaRPr/>
          </a:p>
        </p:txBody>
      </p:sp>
      <p:pic>
        <p:nvPicPr>
          <p:cNvPr id="185" name="Google Shape;185;p16">
            <a:hlinkClick action="ppaction://hlinksldjump" r:id="rId7"/>
          </p:cNvPr>
          <p:cNvPicPr preferRelativeResize="0"/>
          <p:nvPr/>
        </p:nvPicPr>
        <p:blipFill rotWithShape="1">
          <a:blip r:embed="rId8">
            <a:alphaModFix/>
          </a:blip>
          <a:srcRect b="0" l="0" r="0" t="0"/>
          <a:stretch/>
        </p:blipFill>
        <p:spPr>
          <a:xfrm>
            <a:off x="7735751" y="4101351"/>
            <a:ext cx="373374" cy="4364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pic>
        <p:nvPicPr>
          <p:cNvPr id="190" name="Google Shape;190;p17"/>
          <p:cNvPicPr preferRelativeResize="0"/>
          <p:nvPr/>
        </p:nvPicPr>
        <p:blipFill rotWithShape="1">
          <a:blip r:embed="rId3">
            <a:alphaModFix/>
          </a:blip>
          <a:srcRect b="8714" l="0" r="0" t="1740"/>
          <a:stretch/>
        </p:blipFill>
        <p:spPr>
          <a:xfrm>
            <a:off x="0" y="-7257"/>
            <a:ext cx="8621713" cy="4855028"/>
          </a:xfrm>
          <a:prstGeom prst="rect">
            <a:avLst/>
          </a:prstGeom>
          <a:noFill/>
          <a:ln>
            <a:noFill/>
          </a:ln>
        </p:spPr>
      </p:pic>
      <p:sp>
        <p:nvSpPr>
          <p:cNvPr id="191" name="Google Shape;191;p17"/>
          <p:cNvSpPr/>
          <p:nvPr/>
        </p:nvSpPr>
        <p:spPr>
          <a:xfrm>
            <a:off x="1758235" y="2074440"/>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4"/>
              </a:rPr>
              <a:t>1/2/3 AGEN</a:t>
            </a:r>
            <a:endParaRPr sz="1500">
              <a:solidFill>
                <a:schemeClr val="lt1"/>
              </a:solidFill>
              <a:latin typeface="Arial"/>
              <a:ea typeface="Arial"/>
              <a:cs typeface="Arial"/>
              <a:sym typeface="Arial"/>
            </a:endParaRPr>
          </a:p>
        </p:txBody>
      </p:sp>
      <p:sp>
        <p:nvSpPr>
          <p:cNvPr id="192" name="Google Shape;192;p17"/>
          <p:cNvSpPr/>
          <p:nvPr/>
        </p:nvSpPr>
        <p:spPr>
          <a:xfrm>
            <a:off x="4437366" y="2074440"/>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5"/>
              </a:rPr>
              <a:t>4/5/6 AGEN</a:t>
            </a:r>
            <a:endParaRPr sz="1500">
              <a:solidFill>
                <a:schemeClr val="lt1"/>
              </a:solidFill>
              <a:latin typeface="Arial"/>
              <a:ea typeface="Arial"/>
              <a:cs typeface="Arial"/>
              <a:sym typeface="Arial"/>
            </a:endParaRPr>
          </a:p>
        </p:txBody>
      </p:sp>
      <p:sp>
        <p:nvSpPr>
          <p:cNvPr id="193" name="Google Shape;193;p17"/>
          <p:cNvSpPr/>
          <p:nvPr/>
        </p:nvSpPr>
        <p:spPr>
          <a:xfrm>
            <a:off x="1758235" y="2517135"/>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6"/>
              </a:rPr>
              <a:t>1/2/3 ROUEN</a:t>
            </a:r>
            <a:endParaRPr sz="1500">
              <a:solidFill>
                <a:schemeClr val="lt1"/>
              </a:solidFill>
              <a:latin typeface="Arial"/>
              <a:ea typeface="Arial"/>
              <a:cs typeface="Arial"/>
              <a:sym typeface="Arial"/>
            </a:endParaRPr>
          </a:p>
        </p:txBody>
      </p:sp>
      <p:sp>
        <p:nvSpPr>
          <p:cNvPr id="194" name="Google Shape;194;p17"/>
          <p:cNvSpPr/>
          <p:nvPr/>
        </p:nvSpPr>
        <p:spPr>
          <a:xfrm>
            <a:off x="4437366" y="2517135"/>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7"/>
              </a:rPr>
              <a:t>4/5/6 ROUEN</a:t>
            </a:r>
            <a:endParaRPr sz="1500">
              <a:solidFill>
                <a:schemeClr val="lt1"/>
              </a:solidFill>
              <a:latin typeface="Arial"/>
              <a:ea typeface="Arial"/>
              <a:cs typeface="Arial"/>
              <a:sym typeface="Arial"/>
            </a:endParaRPr>
          </a:p>
        </p:txBody>
      </p:sp>
      <p:sp>
        <p:nvSpPr>
          <p:cNvPr id="195" name="Google Shape;195;p17"/>
          <p:cNvSpPr/>
          <p:nvPr/>
        </p:nvSpPr>
        <p:spPr>
          <a:xfrm>
            <a:off x="3100615" y="2959830"/>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8"/>
              </a:rPr>
              <a:t>NOUVELLE-ZELANDE</a:t>
            </a:r>
            <a:endParaRPr sz="1500">
              <a:solidFill>
                <a:schemeClr val="lt1"/>
              </a:solidFill>
              <a:latin typeface="Arial"/>
              <a:ea typeface="Arial"/>
              <a:cs typeface="Arial"/>
              <a:sym typeface="Arial"/>
            </a:endParaRPr>
          </a:p>
        </p:txBody>
      </p:sp>
      <p:sp>
        <p:nvSpPr>
          <p:cNvPr id="196" name="Google Shape;196;p17"/>
          <p:cNvSpPr/>
          <p:nvPr/>
        </p:nvSpPr>
        <p:spPr>
          <a:xfrm>
            <a:off x="-1" y="4671312"/>
            <a:ext cx="8621713" cy="1800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7" name="Google Shape;197;p17"/>
          <p:cNvSpPr/>
          <p:nvPr/>
        </p:nvSpPr>
        <p:spPr>
          <a:xfrm>
            <a:off x="3099820" y="1056787"/>
            <a:ext cx="2422070" cy="336148"/>
          </a:xfrm>
          <a:prstGeom prst="roundRect">
            <a:avLst>
              <a:gd fmla="val 16667" name="adj"/>
            </a:avLst>
          </a:prstGeom>
          <a:solidFill>
            <a:srgbClr val="FFD450"/>
          </a:solidFill>
          <a:ln cap="flat" cmpd="sng" w="38100">
            <a:solidFill>
              <a:srgbClr val="002060"/>
            </a:solidFill>
            <a:prstDash val="solid"/>
            <a:miter lim="800000"/>
            <a:headEnd len="sm" w="sm" type="none"/>
            <a:tailEnd len="sm" w="sm" type="none"/>
          </a:ln>
        </p:spPr>
        <p:txBody>
          <a:bodyPr anchorCtr="0" anchor="ctr" bIns="0" lIns="72000" spcFirstLastPara="1" rIns="0" wrap="square" tIns="0">
            <a:noAutofit/>
          </a:bodyPr>
          <a:lstStyle/>
          <a:p>
            <a:pPr indent="0" lvl="0" marL="0" marR="0" rtl="0" algn="ctr">
              <a:spcBef>
                <a:spcPts val="0"/>
              </a:spcBef>
              <a:spcAft>
                <a:spcPts val="0"/>
              </a:spcAft>
              <a:buNone/>
            </a:pPr>
            <a:r>
              <a:rPr lang="fr-FR" sz="1500" u="sng">
                <a:solidFill>
                  <a:schemeClr val="hlink"/>
                </a:solidFill>
                <a:latin typeface="Arial"/>
                <a:ea typeface="Arial"/>
                <a:cs typeface="Arial"/>
                <a:sym typeface="Arial"/>
                <a:hlinkClick action="ppaction://hlinksldjump" r:id="rId9"/>
              </a:rPr>
              <a:t>Touches complètes</a:t>
            </a:r>
            <a:endParaRPr sz="1500">
              <a:solidFill>
                <a:srgbClr val="0070C0"/>
              </a:solidFill>
              <a:latin typeface="Arial"/>
              <a:ea typeface="Arial"/>
              <a:cs typeface="Arial"/>
              <a:sym typeface="Arial"/>
            </a:endParaRPr>
          </a:p>
        </p:txBody>
      </p:sp>
      <p:sp>
        <p:nvSpPr>
          <p:cNvPr id="198" name="Google Shape;198;p17"/>
          <p:cNvSpPr txBox="1"/>
          <p:nvPr/>
        </p:nvSpPr>
        <p:spPr>
          <a:xfrm>
            <a:off x="7119256" y="4301980"/>
            <a:ext cx="1427413" cy="3693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fr-FR" sz="900">
                <a:solidFill>
                  <a:schemeClr val="dk1"/>
                </a:solidFill>
                <a:latin typeface="Arial"/>
                <a:ea typeface="Arial"/>
                <a:cs typeface="Arial"/>
                <a:sym typeface="Arial"/>
              </a:rPr>
              <a:t>* « Agen » =&gt; Avance</a:t>
            </a:r>
            <a:endParaRPr/>
          </a:p>
          <a:p>
            <a:pPr indent="0" lvl="0" marL="0" marR="0" rtl="0" algn="r">
              <a:spcBef>
                <a:spcPts val="0"/>
              </a:spcBef>
              <a:spcAft>
                <a:spcPts val="0"/>
              </a:spcAft>
              <a:buNone/>
            </a:pPr>
            <a:r>
              <a:rPr i="1" lang="fr-FR" sz="900">
                <a:solidFill>
                  <a:schemeClr val="dk1"/>
                </a:solidFill>
                <a:latin typeface="Arial"/>
                <a:ea typeface="Arial"/>
                <a:cs typeface="Arial"/>
                <a:sym typeface="Arial"/>
              </a:rPr>
              <a:t>* « Rouen » =&gt; Recule</a:t>
            </a:r>
            <a:endParaRPr i="1" sz="9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8"/>
          <p:cNvPicPr preferRelativeResize="0"/>
          <p:nvPr/>
        </p:nvPicPr>
        <p:blipFill rotWithShape="1">
          <a:blip r:embed="rId3">
            <a:alphaModFix/>
          </a:blip>
          <a:srcRect b="0" l="0" r="0" t="0"/>
          <a:stretch/>
        </p:blipFill>
        <p:spPr>
          <a:xfrm>
            <a:off x="-15593" y="793"/>
            <a:ext cx="8621713" cy="4849813"/>
          </a:xfrm>
          <a:prstGeom prst="rect">
            <a:avLst/>
          </a:prstGeom>
          <a:noFill/>
          <a:ln>
            <a:noFill/>
          </a:ln>
        </p:spPr>
      </p:pic>
      <p:sp>
        <p:nvSpPr>
          <p:cNvPr id="204" name="Google Shape;204;p18"/>
          <p:cNvSpPr/>
          <p:nvPr/>
        </p:nvSpPr>
        <p:spPr>
          <a:xfrm>
            <a:off x="3887809" y="109056"/>
            <a:ext cx="823437" cy="255389"/>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1/2/3 AGEN</a:t>
            </a:r>
            <a:endParaRPr sz="900">
              <a:solidFill>
                <a:schemeClr val="lt1"/>
              </a:solidFill>
              <a:latin typeface="Arial"/>
              <a:ea typeface="Arial"/>
              <a:cs typeface="Arial"/>
              <a:sym typeface="Arial"/>
            </a:endParaRPr>
          </a:p>
        </p:txBody>
      </p:sp>
      <p:pic>
        <p:nvPicPr>
          <p:cNvPr id="205" name="Google Shape;205;p18"/>
          <p:cNvPicPr preferRelativeResize="0"/>
          <p:nvPr/>
        </p:nvPicPr>
        <p:blipFill rotWithShape="1">
          <a:blip r:embed="rId4">
            <a:alphaModFix/>
          </a:blip>
          <a:srcRect b="0" l="0" r="0" t="0"/>
          <a:stretch/>
        </p:blipFill>
        <p:spPr>
          <a:xfrm>
            <a:off x="3122324" y="2495661"/>
            <a:ext cx="180000" cy="202502"/>
          </a:xfrm>
          <a:prstGeom prst="rect">
            <a:avLst/>
          </a:prstGeom>
          <a:noFill/>
          <a:ln>
            <a:noFill/>
          </a:ln>
        </p:spPr>
      </p:pic>
      <p:pic>
        <p:nvPicPr>
          <p:cNvPr id="206" name="Google Shape;206;p18"/>
          <p:cNvPicPr preferRelativeResize="0"/>
          <p:nvPr/>
        </p:nvPicPr>
        <p:blipFill rotWithShape="1">
          <a:blip r:embed="rId5">
            <a:alphaModFix/>
          </a:blip>
          <a:srcRect b="0" l="0" r="0" t="0"/>
          <a:stretch/>
        </p:blipFill>
        <p:spPr>
          <a:xfrm>
            <a:off x="4228733" y="3309739"/>
            <a:ext cx="180000" cy="202502"/>
          </a:xfrm>
          <a:prstGeom prst="rect">
            <a:avLst/>
          </a:prstGeom>
          <a:noFill/>
          <a:ln>
            <a:noFill/>
          </a:ln>
        </p:spPr>
      </p:pic>
      <p:pic>
        <p:nvPicPr>
          <p:cNvPr id="207" name="Google Shape;207;p18"/>
          <p:cNvPicPr preferRelativeResize="0"/>
          <p:nvPr/>
        </p:nvPicPr>
        <p:blipFill rotWithShape="1">
          <a:blip r:embed="rId6">
            <a:alphaModFix/>
          </a:blip>
          <a:srcRect b="0" l="0" r="0" t="0"/>
          <a:stretch/>
        </p:blipFill>
        <p:spPr>
          <a:xfrm>
            <a:off x="3161670" y="2124410"/>
            <a:ext cx="180000" cy="180000"/>
          </a:xfrm>
          <a:prstGeom prst="rect">
            <a:avLst/>
          </a:prstGeom>
          <a:noFill/>
          <a:ln>
            <a:noFill/>
          </a:ln>
        </p:spPr>
      </p:pic>
      <p:pic>
        <p:nvPicPr>
          <p:cNvPr id="208" name="Google Shape;208;p18"/>
          <p:cNvPicPr preferRelativeResize="0"/>
          <p:nvPr/>
        </p:nvPicPr>
        <p:blipFill rotWithShape="1">
          <a:blip r:embed="rId7">
            <a:alphaModFix/>
          </a:blip>
          <a:srcRect b="0" l="0" r="0" t="0"/>
          <a:stretch/>
        </p:blipFill>
        <p:spPr>
          <a:xfrm>
            <a:off x="1497370" y="2304410"/>
            <a:ext cx="180000" cy="202502"/>
          </a:xfrm>
          <a:prstGeom prst="rect">
            <a:avLst/>
          </a:prstGeom>
          <a:noFill/>
          <a:ln>
            <a:noFill/>
          </a:ln>
        </p:spPr>
      </p:pic>
      <p:pic>
        <p:nvPicPr>
          <p:cNvPr id="209" name="Google Shape;209;p18"/>
          <p:cNvPicPr preferRelativeResize="0"/>
          <p:nvPr/>
        </p:nvPicPr>
        <p:blipFill rotWithShape="1">
          <a:blip r:embed="rId6">
            <a:alphaModFix/>
          </a:blip>
          <a:srcRect b="0" l="0" r="0" t="0"/>
          <a:stretch/>
        </p:blipFill>
        <p:spPr>
          <a:xfrm>
            <a:off x="3535837" y="2124410"/>
            <a:ext cx="180000" cy="180000"/>
          </a:xfrm>
          <a:prstGeom prst="rect">
            <a:avLst/>
          </a:prstGeom>
          <a:noFill/>
          <a:ln>
            <a:noFill/>
          </a:ln>
        </p:spPr>
      </p:pic>
      <p:pic>
        <p:nvPicPr>
          <p:cNvPr id="210" name="Google Shape;210;p18"/>
          <p:cNvPicPr preferRelativeResize="0"/>
          <p:nvPr/>
        </p:nvPicPr>
        <p:blipFill rotWithShape="1">
          <a:blip r:embed="rId6">
            <a:alphaModFix/>
          </a:blip>
          <a:srcRect b="0" l="0" r="0" t="0"/>
          <a:stretch/>
        </p:blipFill>
        <p:spPr>
          <a:xfrm>
            <a:off x="3906643" y="2124410"/>
            <a:ext cx="180000" cy="180000"/>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4295264" y="2124410"/>
            <a:ext cx="180000" cy="180000"/>
          </a:xfrm>
          <a:prstGeom prst="rect">
            <a:avLst/>
          </a:prstGeom>
          <a:noFill/>
          <a:ln>
            <a:noFill/>
          </a:ln>
        </p:spPr>
      </p:pic>
      <p:pic>
        <p:nvPicPr>
          <p:cNvPr id="212" name="Google Shape;212;p18"/>
          <p:cNvPicPr preferRelativeResize="0"/>
          <p:nvPr/>
        </p:nvPicPr>
        <p:blipFill rotWithShape="1">
          <a:blip r:embed="rId6">
            <a:alphaModFix/>
          </a:blip>
          <a:srcRect b="0" l="0" r="0" t="0"/>
          <a:stretch/>
        </p:blipFill>
        <p:spPr>
          <a:xfrm>
            <a:off x="4672151" y="2124410"/>
            <a:ext cx="180000" cy="180000"/>
          </a:xfrm>
          <a:prstGeom prst="rect">
            <a:avLst/>
          </a:prstGeom>
          <a:noFill/>
          <a:ln>
            <a:noFill/>
          </a:ln>
        </p:spPr>
      </p:pic>
      <p:pic>
        <p:nvPicPr>
          <p:cNvPr id="213" name="Google Shape;213;p18"/>
          <p:cNvPicPr preferRelativeResize="0"/>
          <p:nvPr/>
        </p:nvPicPr>
        <p:blipFill rotWithShape="1">
          <a:blip r:embed="rId6">
            <a:alphaModFix/>
          </a:blip>
          <a:srcRect b="0" l="0" r="0" t="0"/>
          <a:stretch/>
        </p:blipFill>
        <p:spPr>
          <a:xfrm>
            <a:off x="5049038" y="2124410"/>
            <a:ext cx="180000" cy="180000"/>
          </a:xfrm>
          <a:prstGeom prst="rect">
            <a:avLst/>
          </a:prstGeom>
          <a:noFill/>
          <a:ln>
            <a:noFill/>
          </a:ln>
        </p:spPr>
      </p:pic>
      <p:pic>
        <p:nvPicPr>
          <p:cNvPr id="214" name="Google Shape;214;p18"/>
          <p:cNvPicPr preferRelativeResize="0"/>
          <p:nvPr/>
        </p:nvPicPr>
        <p:blipFill rotWithShape="1">
          <a:blip r:embed="rId6">
            <a:alphaModFix/>
          </a:blip>
          <a:srcRect b="0" l="0" r="0" t="0"/>
          <a:stretch/>
        </p:blipFill>
        <p:spPr>
          <a:xfrm>
            <a:off x="5577280" y="2124410"/>
            <a:ext cx="180000" cy="180000"/>
          </a:xfrm>
          <a:prstGeom prst="rect">
            <a:avLst/>
          </a:prstGeom>
          <a:noFill/>
          <a:ln>
            <a:noFill/>
          </a:ln>
        </p:spPr>
      </p:pic>
      <p:pic>
        <p:nvPicPr>
          <p:cNvPr id="215" name="Google Shape;215;p18"/>
          <p:cNvPicPr preferRelativeResize="0"/>
          <p:nvPr/>
        </p:nvPicPr>
        <p:blipFill rotWithShape="1">
          <a:blip r:embed="rId6">
            <a:alphaModFix/>
          </a:blip>
          <a:srcRect b="0" l="0" r="0" t="0"/>
          <a:stretch/>
        </p:blipFill>
        <p:spPr>
          <a:xfrm>
            <a:off x="4228733" y="1320046"/>
            <a:ext cx="180000" cy="180000"/>
          </a:xfrm>
          <a:prstGeom prst="rect">
            <a:avLst/>
          </a:prstGeom>
          <a:noFill/>
          <a:ln>
            <a:noFill/>
          </a:ln>
        </p:spPr>
      </p:pic>
      <p:pic>
        <p:nvPicPr>
          <p:cNvPr id="216" name="Google Shape;216;p18"/>
          <p:cNvPicPr preferRelativeResize="0"/>
          <p:nvPr/>
        </p:nvPicPr>
        <p:blipFill rotWithShape="1">
          <a:blip r:embed="rId8">
            <a:alphaModFix/>
          </a:blip>
          <a:srcRect b="0" l="0" r="0" t="0"/>
          <a:stretch/>
        </p:blipFill>
        <p:spPr>
          <a:xfrm>
            <a:off x="1623280" y="2291251"/>
            <a:ext cx="158400" cy="158400"/>
          </a:xfrm>
          <a:prstGeom prst="rect">
            <a:avLst/>
          </a:prstGeom>
          <a:noFill/>
          <a:ln>
            <a:noFill/>
          </a:ln>
        </p:spPr>
      </p:pic>
      <p:sp>
        <p:nvSpPr>
          <p:cNvPr id="217" name="Google Shape;217;p18"/>
          <p:cNvSpPr/>
          <p:nvPr/>
        </p:nvSpPr>
        <p:spPr>
          <a:xfrm rot="-5400000">
            <a:off x="3448219" y="2164235"/>
            <a:ext cx="239922" cy="1036927"/>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sp>
        <p:nvSpPr>
          <p:cNvPr id="218" name="Google Shape;218;p18"/>
          <p:cNvSpPr/>
          <p:nvPr/>
        </p:nvSpPr>
        <p:spPr>
          <a:xfrm>
            <a:off x="1599403" y="3086458"/>
            <a:ext cx="2340307" cy="306893"/>
          </a:xfrm>
          <a:prstGeom prst="wedgeRoundRectCallout">
            <a:avLst>
              <a:gd fmla="val 33282" name="adj1"/>
              <a:gd fmla="val -13982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1</a:t>
            </a:r>
            <a:r>
              <a:rPr baseline="30000" lang="fr-FR" sz="601">
                <a:solidFill>
                  <a:srgbClr val="FF0000"/>
                </a:solidFill>
                <a:latin typeface="Arial"/>
                <a:ea typeface="Arial"/>
                <a:cs typeface="Arial"/>
                <a:sym typeface="Arial"/>
              </a:rPr>
              <a:t>er</a:t>
            </a:r>
            <a:r>
              <a:rPr lang="fr-FR" sz="601">
                <a:solidFill>
                  <a:srgbClr val="FF0000"/>
                </a:solidFill>
                <a:latin typeface="Arial"/>
                <a:ea typeface="Arial"/>
                <a:cs typeface="Arial"/>
                <a:sym typeface="Arial"/>
              </a:rPr>
              <a:t> 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Composé des 2 piliers et d’une sauteuse, le 1</a:t>
            </a:r>
            <a:r>
              <a:rPr baseline="30000" lang="fr-FR" sz="601">
                <a:solidFill>
                  <a:schemeClr val="dk1"/>
                </a:solidFill>
                <a:latin typeface="Arial"/>
                <a:ea typeface="Arial"/>
                <a:cs typeface="Arial"/>
                <a:sym typeface="Arial"/>
              </a:rPr>
              <a:t>er</a:t>
            </a:r>
            <a:r>
              <a:rPr lang="fr-FR" sz="601">
                <a:solidFill>
                  <a:schemeClr val="dk1"/>
                </a:solidFill>
                <a:latin typeface="Arial"/>
                <a:ea typeface="Arial"/>
                <a:cs typeface="Arial"/>
                <a:sym typeface="Arial"/>
              </a:rPr>
              <a:t> bloc est sollicité sur cette annonce.</a:t>
            </a:r>
            <a:endParaRPr sz="601">
              <a:solidFill>
                <a:schemeClr val="dk1"/>
              </a:solidFill>
              <a:latin typeface="Arial"/>
              <a:ea typeface="Arial"/>
              <a:cs typeface="Arial"/>
              <a:sym typeface="Arial"/>
            </a:endParaRPr>
          </a:p>
        </p:txBody>
      </p:sp>
      <p:pic>
        <p:nvPicPr>
          <p:cNvPr id="219" name="Google Shape;219;p18"/>
          <p:cNvPicPr preferRelativeResize="0"/>
          <p:nvPr/>
        </p:nvPicPr>
        <p:blipFill rotWithShape="1">
          <a:blip r:embed="rId9">
            <a:alphaModFix/>
          </a:blip>
          <a:srcRect b="0" l="0" r="0" t="0"/>
          <a:stretch/>
        </p:blipFill>
        <p:spPr>
          <a:xfrm>
            <a:off x="7698175" y="2204457"/>
            <a:ext cx="432854" cy="432854"/>
          </a:xfrm>
          <a:prstGeom prst="rect">
            <a:avLst/>
          </a:prstGeom>
          <a:noFill/>
          <a:ln>
            <a:noFill/>
          </a:ln>
        </p:spPr>
      </p:pic>
      <p:sp>
        <p:nvSpPr>
          <p:cNvPr id="220" name="Google Shape;220;p18"/>
          <p:cNvSpPr/>
          <p:nvPr/>
        </p:nvSpPr>
        <p:spPr>
          <a:xfrm>
            <a:off x="5114761" y="3053995"/>
            <a:ext cx="1874000" cy="511488"/>
          </a:xfrm>
          <a:prstGeom prst="wedgeRoundRectCallout">
            <a:avLst>
              <a:gd fmla="val -45924" name="adj1"/>
              <a:gd fmla="val -11732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Fond d’alignement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les joueuses du fond de l’alignement vont alimenter le maul en respectant l’ordre établi (se lient seulement après que la sauteuse soit redescendu les deux pieds au sol).</a:t>
            </a:r>
            <a:endParaRPr sz="601">
              <a:solidFill>
                <a:schemeClr val="dk1"/>
              </a:solidFill>
              <a:latin typeface="Arial"/>
              <a:ea typeface="Arial"/>
              <a:cs typeface="Arial"/>
              <a:sym typeface="Arial"/>
            </a:endParaRPr>
          </a:p>
        </p:txBody>
      </p:sp>
      <p:pic>
        <p:nvPicPr>
          <p:cNvPr id="221" name="Google Shape;221;p18"/>
          <p:cNvPicPr preferRelativeResize="0"/>
          <p:nvPr/>
        </p:nvPicPr>
        <p:blipFill rotWithShape="1">
          <a:blip r:embed="rId10">
            <a:alphaModFix/>
          </a:blip>
          <a:srcRect b="0" l="0" r="0" t="0"/>
          <a:stretch/>
        </p:blipFill>
        <p:spPr>
          <a:xfrm>
            <a:off x="4621246" y="2502699"/>
            <a:ext cx="180000" cy="180000"/>
          </a:xfrm>
          <a:prstGeom prst="rect">
            <a:avLst/>
          </a:prstGeom>
          <a:noFill/>
          <a:ln>
            <a:noFill/>
          </a:ln>
        </p:spPr>
      </p:pic>
      <p:pic>
        <p:nvPicPr>
          <p:cNvPr id="222" name="Google Shape;222;p18"/>
          <p:cNvPicPr preferRelativeResize="0"/>
          <p:nvPr/>
        </p:nvPicPr>
        <p:blipFill rotWithShape="1">
          <a:blip r:embed="rId10">
            <a:alphaModFix/>
          </a:blip>
          <a:srcRect b="0" l="0" r="0" t="0"/>
          <a:stretch/>
        </p:blipFill>
        <p:spPr>
          <a:xfrm>
            <a:off x="4228149" y="2506912"/>
            <a:ext cx="180000" cy="180000"/>
          </a:xfrm>
          <a:prstGeom prst="rect">
            <a:avLst/>
          </a:prstGeom>
          <a:noFill/>
          <a:ln>
            <a:noFill/>
          </a:ln>
        </p:spPr>
      </p:pic>
      <p:pic>
        <p:nvPicPr>
          <p:cNvPr id="223" name="Google Shape;223;p18"/>
          <p:cNvPicPr preferRelativeResize="0"/>
          <p:nvPr/>
        </p:nvPicPr>
        <p:blipFill rotWithShape="1">
          <a:blip r:embed="rId10">
            <a:alphaModFix/>
          </a:blip>
          <a:srcRect b="0" l="0" r="0" t="0"/>
          <a:stretch/>
        </p:blipFill>
        <p:spPr>
          <a:xfrm>
            <a:off x="3463378" y="2495661"/>
            <a:ext cx="180000" cy="180000"/>
          </a:xfrm>
          <a:prstGeom prst="rect">
            <a:avLst/>
          </a:prstGeom>
          <a:noFill/>
          <a:ln>
            <a:noFill/>
          </a:ln>
        </p:spPr>
      </p:pic>
      <p:pic>
        <p:nvPicPr>
          <p:cNvPr id="224" name="Google Shape;224;p18"/>
          <p:cNvPicPr preferRelativeResize="0"/>
          <p:nvPr/>
        </p:nvPicPr>
        <p:blipFill rotWithShape="1">
          <a:blip r:embed="rId11">
            <a:alphaModFix/>
          </a:blip>
          <a:srcRect b="0" l="0" r="0" t="0"/>
          <a:stretch/>
        </p:blipFill>
        <p:spPr>
          <a:xfrm>
            <a:off x="3849710" y="2502937"/>
            <a:ext cx="180000" cy="202502"/>
          </a:xfrm>
          <a:prstGeom prst="rect">
            <a:avLst/>
          </a:prstGeom>
          <a:noFill/>
          <a:ln>
            <a:noFill/>
          </a:ln>
        </p:spPr>
      </p:pic>
      <p:pic>
        <p:nvPicPr>
          <p:cNvPr id="225" name="Google Shape;225;p18"/>
          <p:cNvPicPr preferRelativeResize="0"/>
          <p:nvPr/>
        </p:nvPicPr>
        <p:blipFill rotWithShape="1">
          <a:blip r:embed="rId10">
            <a:alphaModFix/>
          </a:blip>
          <a:srcRect b="0" l="0" r="0" t="0"/>
          <a:stretch/>
        </p:blipFill>
        <p:spPr>
          <a:xfrm>
            <a:off x="5024761" y="2495376"/>
            <a:ext cx="180000" cy="180000"/>
          </a:xfrm>
          <a:prstGeom prst="rect">
            <a:avLst/>
          </a:prstGeom>
          <a:noFill/>
          <a:ln>
            <a:noFill/>
          </a:ln>
        </p:spPr>
      </p:pic>
      <p:pic>
        <p:nvPicPr>
          <p:cNvPr id="226" name="Google Shape;226;p18"/>
          <p:cNvPicPr preferRelativeResize="0"/>
          <p:nvPr/>
        </p:nvPicPr>
        <p:blipFill rotWithShape="1">
          <a:blip r:embed="rId10">
            <a:alphaModFix/>
          </a:blip>
          <a:srcRect b="0" l="0" r="0" t="0"/>
          <a:stretch/>
        </p:blipFill>
        <p:spPr>
          <a:xfrm>
            <a:off x="5528632" y="2510994"/>
            <a:ext cx="180000" cy="180000"/>
          </a:xfrm>
          <a:prstGeom prst="rect">
            <a:avLst/>
          </a:prstGeom>
          <a:noFill/>
          <a:ln>
            <a:noFill/>
          </a:ln>
        </p:spPr>
      </p:pic>
      <p:pic>
        <p:nvPicPr>
          <p:cNvPr id="227" name="Google Shape;227;p18">
            <a:hlinkClick action="ppaction://hlinkshowjump?jump=nextslide"/>
          </p:cNvPr>
          <p:cNvPicPr preferRelativeResize="0"/>
          <p:nvPr/>
        </p:nvPicPr>
        <p:blipFill rotWithShape="1">
          <a:blip r:embed="rId9">
            <a:alphaModFix/>
          </a:blip>
          <a:srcRect b="0" l="0" r="0" t="0"/>
          <a:stretch/>
        </p:blipFill>
        <p:spPr>
          <a:xfrm>
            <a:off x="7698175" y="2204457"/>
            <a:ext cx="432854" cy="432854"/>
          </a:xfrm>
          <a:prstGeom prst="rect">
            <a:avLst/>
          </a:prstGeom>
          <a:noFill/>
          <a:ln>
            <a:noFill/>
          </a:ln>
        </p:spPr>
      </p:pic>
      <p:sp>
        <p:nvSpPr>
          <p:cNvPr id="228" name="Google Shape;228;p18"/>
          <p:cNvSpPr/>
          <p:nvPr/>
        </p:nvSpPr>
        <p:spPr>
          <a:xfrm>
            <a:off x="660137" y="3155246"/>
            <a:ext cx="2340307" cy="511488"/>
          </a:xfrm>
          <a:prstGeom prst="wedgeRoundRectCallout">
            <a:avLst>
              <a:gd fmla="val 59466" name="adj1"/>
              <a:gd fmla="val -13361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sauteuse avance pour se démarquer (2 pas sont nécessaires pour l’instant) et passe l’épaule pour s’imposer.</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lift (porteuses) suivent le déplacement de la sauteuse et l’aident à s’imposer dans l’alignement.  </a:t>
            </a:r>
            <a:endParaRPr/>
          </a:p>
        </p:txBody>
      </p:sp>
      <p:sp>
        <p:nvSpPr>
          <p:cNvPr id="229" name="Google Shape;229;p18"/>
          <p:cNvSpPr/>
          <p:nvPr/>
        </p:nvSpPr>
        <p:spPr>
          <a:xfrm>
            <a:off x="3194185" y="3509516"/>
            <a:ext cx="1874000" cy="613785"/>
          </a:xfrm>
          <a:prstGeom prst="wedgeRoundRectCallout">
            <a:avLst>
              <a:gd fmla="val -38555" name="adj1"/>
              <a:gd fmla="val -167244"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lift orientent la sauteuse dans notre camp puis se positionnent pour protéger la sauteuse lors du maul.</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Doivent être liées le plus serrées possible afin d’empêcher tout franchissement de la défense dans l’axe et protègent le ballon.</a:t>
            </a:r>
            <a:endParaRPr sz="601">
              <a:solidFill>
                <a:schemeClr val="dk1"/>
              </a:solidFill>
              <a:latin typeface="Arial"/>
              <a:ea typeface="Arial"/>
              <a:cs typeface="Arial"/>
              <a:sym typeface="Arial"/>
            </a:endParaRPr>
          </a:p>
        </p:txBody>
      </p:sp>
      <p:pic>
        <p:nvPicPr>
          <p:cNvPr id="230" name="Google Shape;230;p18"/>
          <p:cNvPicPr preferRelativeResize="0"/>
          <p:nvPr/>
        </p:nvPicPr>
        <p:blipFill rotWithShape="1">
          <a:blip r:embed="rId6">
            <a:alphaModFix/>
          </a:blip>
          <a:srcRect b="0" l="0" r="0" t="0"/>
          <a:stretch/>
        </p:blipFill>
        <p:spPr>
          <a:xfrm>
            <a:off x="2302029" y="1681401"/>
            <a:ext cx="180000" cy="180000"/>
          </a:xfrm>
          <a:prstGeom prst="rect">
            <a:avLst/>
          </a:prstGeom>
          <a:noFill/>
          <a:ln>
            <a:noFill/>
          </a:ln>
        </p:spPr>
      </p:pic>
      <p:sp>
        <p:nvSpPr>
          <p:cNvPr id="231" name="Google Shape;231;p18"/>
          <p:cNvSpPr/>
          <p:nvPr/>
        </p:nvSpPr>
        <p:spPr>
          <a:xfrm>
            <a:off x="4446330" y="3086458"/>
            <a:ext cx="1874000" cy="409190"/>
          </a:xfrm>
          <a:prstGeom prst="wedgeRoundRectCallout">
            <a:avLst>
              <a:gd fmla="val -21272" name="adj1"/>
              <a:gd fmla="val -13129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joueuses du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reculent pour faire un leurre. Restent attentives au ballon au cas où il y ait un lobe ou une perte de balle.</a:t>
            </a:r>
            <a:endParaRPr sz="601">
              <a:solidFill>
                <a:schemeClr val="dk1"/>
              </a:solidFill>
              <a:latin typeface="Arial"/>
              <a:ea typeface="Arial"/>
              <a:cs typeface="Arial"/>
              <a:sym typeface="Arial"/>
            </a:endParaRPr>
          </a:p>
        </p:txBody>
      </p:sp>
      <p:sp>
        <p:nvSpPr>
          <p:cNvPr id="232" name="Google Shape;232;p18"/>
          <p:cNvSpPr/>
          <p:nvPr/>
        </p:nvSpPr>
        <p:spPr>
          <a:xfrm>
            <a:off x="3198819" y="3689522"/>
            <a:ext cx="1874000" cy="409190"/>
          </a:xfrm>
          <a:prstGeom prst="wedgeRoundRectCallout">
            <a:avLst>
              <a:gd fmla="val -45924" name="adj1"/>
              <a:gd fmla="val -11732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Relayeuse [9]: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Dès réception du ballon la relayeuse va se placer pour prendre son rôle d’organisatrice des avants et anticipe une passe volleyée.</a:t>
            </a:r>
            <a:endParaRPr sz="601">
              <a:solidFill>
                <a:schemeClr val="dk1"/>
              </a:solidFill>
              <a:latin typeface="Arial"/>
              <a:ea typeface="Arial"/>
              <a:cs typeface="Arial"/>
              <a:sym typeface="Arial"/>
            </a:endParaRPr>
          </a:p>
        </p:txBody>
      </p:sp>
      <p:sp>
        <p:nvSpPr>
          <p:cNvPr id="233" name="Google Shape;233;p18"/>
          <p:cNvSpPr/>
          <p:nvPr/>
        </p:nvSpPr>
        <p:spPr>
          <a:xfrm>
            <a:off x="1060772" y="2829645"/>
            <a:ext cx="1874000" cy="613785"/>
          </a:xfrm>
          <a:prstGeom prst="wedgeRoundRectCallout">
            <a:avLst>
              <a:gd fmla="val -21781" name="adj1"/>
              <a:gd fmla="val -98704"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Talon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joueuse va alimenter le maul en respectant l’ordre établi (se lie seulement après que la sauteuse soit redescendue les deux pieds au sol).</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Reste vigilante au ballon pour anticiper un contre.</a:t>
            </a:r>
            <a:endParaRPr sz="601">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1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3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2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219"/>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19"/>
          <p:cNvPicPr preferRelativeResize="0"/>
          <p:nvPr/>
        </p:nvPicPr>
        <p:blipFill rotWithShape="1">
          <a:blip r:embed="rId3">
            <a:alphaModFix/>
          </a:blip>
          <a:srcRect b="0" l="0" r="0" t="0"/>
          <a:stretch/>
        </p:blipFill>
        <p:spPr>
          <a:xfrm>
            <a:off x="0" y="0"/>
            <a:ext cx="8621713" cy="4849813"/>
          </a:xfrm>
          <a:prstGeom prst="rect">
            <a:avLst/>
          </a:prstGeom>
          <a:noFill/>
          <a:ln>
            <a:noFill/>
          </a:ln>
        </p:spPr>
      </p:pic>
      <p:sp>
        <p:nvSpPr>
          <p:cNvPr id="239" name="Google Shape;239;p19"/>
          <p:cNvSpPr/>
          <p:nvPr/>
        </p:nvSpPr>
        <p:spPr>
          <a:xfrm>
            <a:off x="3887809" y="109056"/>
            <a:ext cx="823437" cy="255389"/>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1/2/3 AGEN</a:t>
            </a:r>
            <a:endParaRPr sz="900">
              <a:solidFill>
                <a:schemeClr val="lt1"/>
              </a:solidFill>
              <a:latin typeface="Arial"/>
              <a:ea typeface="Arial"/>
              <a:cs typeface="Arial"/>
              <a:sym typeface="Arial"/>
            </a:endParaRPr>
          </a:p>
        </p:txBody>
      </p:sp>
      <p:pic>
        <p:nvPicPr>
          <p:cNvPr id="240" name="Google Shape;240;p19"/>
          <p:cNvPicPr preferRelativeResize="0"/>
          <p:nvPr/>
        </p:nvPicPr>
        <p:blipFill rotWithShape="1">
          <a:blip r:embed="rId4">
            <a:alphaModFix/>
          </a:blip>
          <a:srcRect b="0" l="0" r="0" t="0"/>
          <a:stretch/>
        </p:blipFill>
        <p:spPr>
          <a:xfrm>
            <a:off x="5577280" y="2124410"/>
            <a:ext cx="180000" cy="180000"/>
          </a:xfrm>
          <a:prstGeom prst="rect">
            <a:avLst/>
          </a:prstGeom>
          <a:noFill/>
          <a:ln>
            <a:noFill/>
          </a:ln>
        </p:spPr>
      </p:pic>
      <p:pic>
        <p:nvPicPr>
          <p:cNvPr id="241" name="Google Shape;241;p19"/>
          <p:cNvPicPr preferRelativeResize="0"/>
          <p:nvPr/>
        </p:nvPicPr>
        <p:blipFill rotWithShape="1">
          <a:blip r:embed="rId4">
            <a:alphaModFix/>
          </a:blip>
          <a:srcRect b="0" l="0" r="0" t="0"/>
          <a:stretch/>
        </p:blipFill>
        <p:spPr>
          <a:xfrm>
            <a:off x="4228733" y="1320046"/>
            <a:ext cx="180000" cy="180000"/>
          </a:xfrm>
          <a:prstGeom prst="rect">
            <a:avLst/>
          </a:prstGeom>
          <a:noFill/>
          <a:ln>
            <a:noFill/>
          </a:ln>
        </p:spPr>
      </p:pic>
      <p:pic>
        <p:nvPicPr>
          <p:cNvPr id="242" name="Google Shape;242;p19"/>
          <p:cNvPicPr preferRelativeResize="0"/>
          <p:nvPr/>
        </p:nvPicPr>
        <p:blipFill rotWithShape="1">
          <a:blip r:embed="rId5">
            <a:alphaModFix/>
          </a:blip>
          <a:srcRect b="0" l="0" r="0" t="0"/>
          <a:stretch/>
        </p:blipFill>
        <p:spPr>
          <a:xfrm>
            <a:off x="7698175" y="2204457"/>
            <a:ext cx="432854" cy="432854"/>
          </a:xfrm>
          <a:prstGeom prst="rect">
            <a:avLst/>
          </a:prstGeom>
          <a:noFill/>
          <a:ln>
            <a:noFill/>
          </a:ln>
        </p:spPr>
      </p:pic>
      <p:pic>
        <p:nvPicPr>
          <p:cNvPr id="243" name="Google Shape;243;p19"/>
          <p:cNvPicPr preferRelativeResize="0"/>
          <p:nvPr/>
        </p:nvPicPr>
        <p:blipFill rotWithShape="1">
          <a:blip r:embed="rId6">
            <a:alphaModFix/>
          </a:blip>
          <a:srcRect b="0" l="0" r="0" t="0"/>
          <a:stretch/>
        </p:blipFill>
        <p:spPr>
          <a:xfrm>
            <a:off x="3161670" y="3171830"/>
            <a:ext cx="180000" cy="202502"/>
          </a:xfrm>
          <a:prstGeom prst="rect">
            <a:avLst/>
          </a:prstGeom>
          <a:noFill/>
          <a:ln>
            <a:noFill/>
          </a:ln>
        </p:spPr>
      </p:pic>
      <p:pic>
        <p:nvPicPr>
          <p:cNvPr id="244" name="Google Shape;244;p19"/>
          <p:cNvPicPr preferRelativeResize="0"/>
          <p:nvPr/>
        </p:nvPicPr>
        <p:blipFill rotWithShape="1">
          <a:blip r:embed="rId7">
            <a:alphaModFix/>
          </a:blip>
          <a:srcRect b="0" l="0" r="0" t="0"/>
          <a:stretch/>
        </p:blipFill>
        <p:spPr>
          <a:xfrm>
            <a:off x="3295858" y="2611113"/>
            <a:ext cx="158400" cy="158400"/>
          </a:xfrm>
          <a:prstGeom prst="rect">
            <a:avLst/>
          </a:prstGeom>
          <a:noFill/>
          <a:ln>
            <a:noFill/>
          </a:ln>
        </p:spPr>
      </p:pic>
      <p:pic>
        <p:nvPicPr>
          <p:cNvPr id="245" name="Google Shape;245;p19"/>
          <p:cNvPicPr preferRelativeResize="0"/>
          <p:nvPr/>
        </p:nvPicPr>
        <p:blipFill rotWithShape="1">
          <a:blip r:embed="rId4">
            <a:alphaModFix/>
          </a:blip>
          <a:srcRect b="0" l="0" r="0" t="0"/>
          <a:stretch/>
        </p:blipFill>
        <p:spPr>
          <a:xfrm>
            <a:off x="4486429" y="2130936"/>
            <a:ext cx="180000" cy="180000"/>
          </a:xfrm>
          <a:prstGeom prst="rect">
            <a:avLst/>
          </a:prstGeom>
          <a:noFill/>
          <a:ln>
            <a:noFill/>
          </a:ln>
        </p:spPr>
      </p:pic>
      <p:pic>
        <p:nvPicPr>
          <p:cNvPr id="246" name="Google Shape;246;p19"/>
          <p:cNvPicPr preferRelativeResize="0"/>
          <p:nvPr/>
        </p:nvPicPr>
        <p:blipFill rotWithShape="1">
          <a:blip r:embed="rId4">
            <a:alphaModFix/>
          </a:blip>
          <a:srcRect b="0" l="0" r="0" t="0"/>
          <a:stretch/>
        </p:blipFill>
        <p:spPr>
          <a:xfrm>
            <a:off x="4862375" y="2136298"/>
            <a:ext cx="180000" cy="180000"/>
          </a:xfrm>
          <a:prstGeom prst="rect">
            <a:avLst/>
          </a:prstGeom>
          <a:noFill/>
          <a:ln>
            <a:noFill/>
          </a:ln>
        </p:spPr>
      </p:pic>
      <p:pic>
        <p:nvPicPr>
          <p:cNvPr id="247" name="Google Shape;247;p19"/>
          <p:cNvPicPr preferRelativeResize="0"/>
          <p:nvPr/>
        </p:nvPicPr>
        <p:blipFill rotWithShape="1">
          <a:blip r:embed="rId4">
            <a:alphaModFix/>
          </a:blip>
          <a:srcRect b="0" l="0" r="0" t="0"/>
          <a:stretch/>
        </p:blipFill>
        <p:spPr>
          <a:xfrm>
            <a:off x="5241063" y="2134424"/>
            <a:ext cx="180000" cy="180000"/>
          </a:xfrm>
          <a:prstGeom prst="rect">
            <a:avLst/>
          </a:prstGeom>
          <a:noFill/>
          <a:ln>
            <a:noFill/>
          </a:ln>
        </p:spPr>
      </p:pic>
      <p:pic>
        <p:nvPicPr>
          <p:cNvPr id="248" name="Google Shape;248;p19"/>
          <p:cNvPicPr preferRelativeResize="0"/>
          <p:nvPr/>
        </p:nvPicPr>
        <p:blipFill rotWithShape="1">
          <a:blip r:embed="rId8">
            <a:alphaModFix/>
          </a:blip>
          <a:srcRect b="0" l="0" r="0" t="0"/>
          <a:stretch/>
        </p:blipFill>
        <p:spPr>
          <a:xfrm>
            <a:off x="5528632" y="2510994"/>
            <a:ext cx="180000" cy="180000"/>
          </a:xfrm>
          <a:prstGeom prst="rect">
            <a:avLst/>
          </a:prstGeom>
          <a:noFill/>
          <a:ln>
            <a:noFill/>
          </a:ln>
        </p:spPr>
      </p:pic>
      <p:pic>
        <p:nvPicPr>
          <p:cNvPr id="249" name="Google Shape;249;p19"/>
          <p:cNvPicPr preferRelativeResize="0"/>
          <p:nvPr/>
        </p:nvPicPr>
        <p:blipFill rotWithShape="1">
          <a:blip r:embed="rId9">
            <a:alphaModFix/>
          </a:blip>
          <a:srcRect b="0" l="0" r="0" t="0"/>
          <a:stretch/>
        </p:blipFill>
        <p:spPr>
          <a:xfrm>
            <a:off x="1497370" y="2304410"/>
            <a:ext cx="180000" cy="202502"/>
          </a:xfrm>
          <a:prstGeom prst="rect">
            <a:avLst/>
          </a:prstGeom>
          <a:noFill/>
          <a:ln>
            <a:noFill/>
          </a:ln>
        </p:spPr>
      </p:pic>
      <p:pic>
        <p:nvPicPr>
          <p:cNvPr id="250" name="Google Shape;250;p19"/>
          <p:cNvPicPr preferRelativeResize="0"/>
          <p:nvPr/>
        </p:nvPicPr>
        <p:blipFill rotWithShape="1">
          <a:blip r:embed="rId8">
            <a:alphaModFix/>
          </a:blip>
          <a:srcRect b="0" l="0" r="0" t="0"/>
          <a:stretch/>
        </p:blipFill>
        <p:spPr>
          <a:xfrm>
            <a:off x="5273001" y="2502937"/>
            <a:ext cx="180000" cy="180000"/>
          </a:xfrm>
          <a:prstGeom prst="rect">
            <a:avLst/>
          </a:prstGeom>
          <a:noFill/>
          <a:ln>
            <a:noFill/>
          </a:ln>
        </p:spPr>
      </p:pic>
      <p:pic>
        <p:nvPicPr>
          <p:cNvPr id="251" name="Google Shape;251;p19"/>
          <p:cNvPicPr preferRelativeResize="0"/>
          <p:nvPr/>
        </p:nvPicPr>
        <p:blipFill rotWithShape="1">
          <a:blip r:embed="rId8">
            <a:alphaModFix/>
          </a:blip>
          <a:srcRect b="0" l="0" r="0" t="0"/>
          <a:stretch/>
        </p:blipFill>
        <p:spPr>
          <a:xfrm>
            <a:off x="4836924" y="2506912"/>
            <a:ext cx="180000" cy="180000"/>
          </a:xfrm>
          <a:prstGeom prst="rect">
            <a:avLst/>
          </a:prstGeom>
          <a:noFill/>
          <a:ln>
            <a:noFill/>
          </a:ln>
        </p:spPr>
      </p:pic>
      <p:pic>
        <p:nvPicPr>
          <p:cNvPr id="252" name="Google Shape;252;p19"/>
          <p:cNvPicPr preferRelativeResize="0"/>
          <p:nvPr/>
        </p:nvPicPr>
        <p:blipFill rotWithShape="1">
          <a:blip r:embed="rId8">
            <a:alphaModFix/>
          </a:blip>
          <a:srcRect b="0" l="0" r="0" t="0"/>
          <a:stretch/>
        </p:blipFill>
        <p:spPr>
          <a:xfrm>
            <a:off x="4441246" y="2508488"/>
            <a:ext cx="180000" cy="180000"/>
          </a:xfrm>
          <a:prstGeom prst="rect">
            <a:avLst/>
          </a:prstGeom>
          <a:noFill/>
          <a:ln>
            <a:noFill/>
          </a:ln>
        </p:spPr>
      </p:pic>
      <p:pic>
        <p:nvPicPr>
          <p:cNvPr id="253" name="Google Shape;253;p19"/>
          <p:cNvPicPr preferRelativeResize="0"/>
          <p:nvPr/>
        </p:nvPicPr>
        <p:blipFill rotWithShape="1">
          <a:blip r:embed="rId10">
            <a:alphaModFix/>
          </a:blip>
          <a:srcRect b="0" l="0" r="0" t="0"/>
          <a:stretch/>
        </p:blipFill>
        <p:spPr>
          <a:xfrm>
            <a:off x="3127071" y="2472874"/>
            <a:ext cx="180000" cy="202502"/>
          </a:xfrm>
          <a:prstGeom prst="rect">
            <a:avLst/>
          </a:prstGeom>
          <a:noFill/>
          <a:ln>
            <a:noFill/>
          </a:ln>
        </p:spPr>
      </p:pic>
      <p:pic>
        <p:nvPicPr>
          <p:cNvPr id="254" name="Google Shape;254;p19"/>
          <p:cNvPicPr preferRelativeResize="0"/>
          <p:nvPr/>
        </p:nvPicPr>
        <p:blipFill rotWithShape="1">
          <a:blip r:embed="rId8">
            <a:alphaModFix/>
          </a:blip>
          <a:srcRect b="0" l="0" r="0" t="0"/>
          <a:stretch/>
        </p:blipFill>
        <p:spPr>
          <a:xfrm>
            <a:off x="3292201" y="2452925"/>
            <a:ext cx="180000" cy="180000"/>
          </a:xfrm>
          <a:prstGeom prst="rect">
            <a:avLst/>
          </a:prstGeom>
          <a:noFill/>
          <a:ln>
            <a:noFill/>
          </a:ln>
        </p:spPr>
      </p:pic>
      <p:pic>
        <p:nvPicPr>
          <p:cNvPr id="255" name="Google Shape;255;p19"/>
          <p:cNvPicPr preferRelativeResize="0"/>
          <p:nvPr/>
        </p:nvPicPr>
        <p:blipFill rotWithShape="1">
          <a:blip r:embed="rId11">
            <a:alphaModFix/>
          </a:blip>
          <a:srcRect b="0" l="0" r="0" t="0"/>
          <a:stretch/>
        </p:blipFill>
        <p:spPr>
          <a:xfrm>
            <a:off x="3478180" y="2464661"/>
            <a:ext cx="180000" cy="202502"/>
          </a:xfrm>
          <a:prstGeom prst="rect">
            <a:avLst/>
          </a:prstGeom>
          <a:noFill/>
          <a:ln>
            <a:noFill/>
          </a:ln>
        </p:spPr>
      </p:pic>
      <p:pic>
        <p:nvPicPr>
          <p:cNvPr id="256" name="Google Shape;256;p19"/>
          <p:cNvPicPr preferRelativeResize="0"/>
          <p:nvPr/>
        </p:nvPicPr>
        <p:blipFill rotWithShape="1">
          <a:blip r:embed="rId4">
            <a:alphaModFix/>
          </a:blip>
          <a:srcRect b="0" l="0" r="0" t="0"/>
          <a:stretch/>
        </p:blipFill>
        <p:spPr>
          <a:xfrm>
            <a:off x="3147227" y="2298807"/>
            <a:ext cx="180000" cy="180000"/>
          </a:xfrm>
          <a:prstGeom prst="rect">
            <a:avLst/>
          </a:prstGeom>
          <a:noFill/>
          <a:ln>
            <a:noFill/>
          </a:ln>
        </p:spPr>
      </p:pic>
      <p:pic>
        <p:nvPicPr>
          <p:cNvPr id="257" name="Google Shape;257;p19"/>
          <p:cNvPicPr preferRelativeResize="0"/>
          <p:nvPr/>
        </p:nvPicPr>
        <p:blipFill rotWithShape="1">
          <a:blip r:embed="rId4">
            <a:alphaModFix/>
          </a:blip>
          <a:srcRect b="0" l="0" r="0" t="0"/>
          <a:stretch/>
        </p:blipFill>
        <p:spPr>
          <a:xfrm>
            <a:off x="3719497" y="1933507"/>
            <a:ext cx="180000" cy="180000"/>
          </a:xfrm>
          <a:prstGeom prst="rect">
            <a:avLst/>
          </a:prstGeom>
          <a:noFill/>
          <a:ln>
            <a:noFill/>
          </a:ln>
        </p:spPr>
      </p:pic>
      <p:pic>
        <p:nvPicPr>
          <p:cNvPr id="258" name="Google Shape;258;p19"/>
          <p:cNvPicPr preferRelativeResize="0"/>
          <p:nvPr/>
        </p:nvPicPr>
        <p:blipFill rotWithShape="1">
          <a:blip r:embed="rId4">
            <a:alphaModFix/>
          </a:blip>
          <a:srcRect b="0" l="0" r="0" t="0"/>
          <a:stretch/>
        </p:blipFill>
        <p:spPr>
          <a:xfrm>
            <a:off x="3318352" y="2282020"/>
            <a:ext cx="180000" cy="180000"/>
          </a:xfrm>
          <a:prstGeom prst="rect">
            <a:avLst/>
          </a:prstGeom>
          <a:noFill/>
          <a:ln>
            <a:noFill/>
          </a:ln>
        </p:spPr>
      </p:pic>
      <p:pic>
        <p:nvPicPr>
          <p:cNvPr id="259" name="Google Shape;259;p19"/>
          <p:cNvPicPr preferRelativeResize="0"/>
          <p:nvPr/>
        </p:nvPicPr>
        <p:blipFill rotWithShape="1">
          <a:blip r:embed="rId4">
            <a:alphaModFix/>
          </a:blip>
          <a:srcRect b="0" l="0" r="0" t="0"/>
          <a:stretch/>
        </p:blipFill>
        <p:spPr>
          <a:xfrm>
            <a:off x="3481878" y="2283971"/>
            <a:ext cx="180000" cy="180000"/>
          </a:xfrm>
          <a:prstGeom prst="rect">
            <a:avLst/>
          </a:prstGeom>
          <a:noFill/>
          <a:ln>
            <a:noFill/>
          </a:ln>
        </p:spPr>
      </p:pic>
      <p:pic>
        <p:nvPicPr>
          <p:cNvPr id="260" name="Google Shape;260;p19"/>
          <p:cNvPicPr preferRelativeResize="0"/>
          <p:nvPr/>
        </p:nvPicPr>
        <p:blipFill rotWithShape="1">
          <a:blip r:embed="rId4">
            <a:alphaModFix/>
          </a:blip>
          <a:srcRect b="0" l="0" r="0" t="0"/>
          <a:stretch/>
        </p:blipFill>
        <p:spPr>
          <a:xfrm>
            <a:off x="3233489" y="2130387"/>
            <a:ext cx="180000" cy="180000"/>
          </a:xfrm>
          <a:prstGeom prst="rect">
            <a:avLst/>
          </a:prstGeom>
          <a:noFill/>
          <a:ln>
            <a:noFill/>
          </a:ln>
        </p:spPr>
      </p:pic>
      <p:pic>
        <p:nvPicPr>
          <p:cNvPr id="261" name="Google Shape;261;p19"/>
          <p:cNvPicPr preferRelativeResize="0"/>
          <p:nvPr/>
        </p:nvPicPr>
        <p:blipFill rotWithShape="1">
          <a:blip r:embed="rId4">
            <a:alphaModFix/>
          </a:blip>
          <a:srcRect b="0" l="0" r="0" t="0"/>
          <a:stretch/>
        </p:blipFill>
        <p:spPr>
          <a:xfrm>
            <a:off x="3391878" y="2128928"/>
            <a:ext cx="180000" cy="180000"/>
          </a:xfrm>
          <a:prstGeom prst="rect">
            <a:avLst/>
          </a:prstGeom>
          <a:noFill/>
          <a:ln>
            <a:noFill/>
          </a:ln>
        </p:spPr>
      </p:pic>
      <p:pic>
        <p:nvPicPr>
          <p:cNvPr id="262" name="Google Shape;262;p19"/>
          <p:cNvPicPr preferRelativeResize="0"/>
          <p:nvPr/>
        </p:nvPicPr>
        <p:blipFill rotWithShape="1">
          <a:blip r:embed="rId4">
            <a:alphaModFix/>
          </a:blip>
          <a:srcRect b="0" l="0" r="0" t="0"/>
          <a:stretch/>
        </p:blipFill>
        <p:spPr>
          <a:xfrm>
            <a:off x="2964278" y="1936397"/>
            <a:ext cx="180000" cy="180000"/>
          </a:xfrm>
          <a:prstGeom prst="rect">
            <a:avLst/>
          </a:prstGeom>
          <a:noFill/>
          <a:ln>
            <a:noFill/>
          </a:ln>
        </p:spPr>
      </p:pic>
      <p:pic>
        <p:nvPicPr>
          <p:cNvPr id="263" name="Google Shape;263;p19"/>
          <p:cNvPicPr preferRelativeResize="0"/>
          <p:nvPr/>
        </p:nvPicPr>
        <p:blipFill rotWithShape="1">
          <a:blip r:embed="rId4">
            <a:alphaModFix/>
          </a:blip>
          <a:srcRect b="0" l="0" r="0" t="0"/>
          <a:stretch/>
        </p:blipFill>
        <p:spPr>
          <a:xfrm>
            <a:off x="3382201" y="1628039"/>
            <a:ext cx="180000" cy="180000"/>
          </a:xfrm>
          <a:prstGeom prst="rect">
            <a:avLst/>
          </a:prstGeom>
          <a:noFill/>
          <a:ln>
            <a:noFill/>
          </a:ln>
        </p:spPr>
      </p:pic>
      <p:pic>
        <p:nvPicPr>
          <p:cNvPr id="264" name="Google Shape;264;p19">
            <a:hlinkClick action="ppaction://hlinksldjump" r:id="rId12"/>
          </p:cNvPr>
          <p:cNvPicPr preferRelativeResize="0"/>
          <p:nvPr/>
        </p:nvPicPr>
        <p:blipFill rotWithShape="1">
          <a:blip r:embed="rId13">
            <a:alphaModFix/>
          </a:blip>
          <a:srcRect b="0" l="0" r="0" t="0"/>
          <a:stretch/>
        </p:blipFill>
        <p:spPr>
          <a:xfrm>
            <a:off x="7735751" y="4101351"/>
            <a:ext cx="373374" cy="436461"/>
          </a:xfrm>
          <a:prstGeom prst="rect">
            <a:avLst/>
          </a:prstGeom>
          <a:noFill/>
          <a:ln>
            <a:noFill/>
          </a:ln>
        </p:spPr>
      </p:pic>
      <p:sp>
        <p:nvSpPr>
          <p:cNvPr id="265" name="Google Shape;265;p19"/>
          <p:cNvSpPr/>
          <p:nvPr/>
        </p:nvSpPr>
        <p:spPr>
          <a:xfrm>
            <a:off x="7698703" y="3499683"/>
            <a:ext cx="431798" cy="386135"/>
          </a:xfrm>
          <a:prstGeom prst="roundRect">
            <a:avLst>
              <a:gd fmla="val 16667" name="adj"/>
            </a:avLst>
          </a:prstGeom>
          <a:solidFill>
            <a:srgbClr val="FFD450"/>
          </a:solidFill>
          <a:ln cap="flat" cmpd="sng" w="2857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fr-FR" sz="1668" u="sng">
                <a:solidFill>
                  <a:schemeClr val="hlink"/>
                </a:solidFill>
                <a:latin typeface="Calibri"/>
                <a:ea typeface="Calibri"/>
                <a:cs typeface="Calibri"/>
                <a:sym typeface="Calibri"/>
                <a:hlinkClick action="ppaction://hlinksldjump" r:id="rId14"/>
              </a:rPr>
              <a:t>TC</a:t>
            </a:r>
            <a:endParaRPr i="1" sz="1668">
              <a:solidFill>
                <a:schemeClr val="lt1"/>
              </a:solidFill>
              <a:latin typeface="Calibri"/>
              <a:ea typeface="Calibri"/>
              <a:cs typeface="Calibri"/>
              <a:sym typeface="Calibri"/>
            </a:endParaRPr>
          </a:p>
        </p:txBody>
      </p:sp>
      <p:pic>
        <p:nvPicPr>
          <p:cNvPr id="266" name="Google Shape;266;p19"/>
          <p:cNvPicPr preferRelativeResize="0"/>
          <p:nvPr/>
        </p:nvPicPr>
        <p:blipFill rotWithShape="1">
          <a:blip r:embed="rId4">
            <a:alphaModFix/>
          </a:blip>
          <a:srcRect b="0" l="0" r="0" t="0"/>
          <a:stretch/>
        </p:blipFill>
        <p:spPr>
          <a:xfrm>
            <a:off x="2302029" y="1681401"/>
            <a:ext cx="180000" cy="180000"/>
          </a:xfrm>
          <a:prstGeom prst="rect">
            <a:avLst/>
          </a:prstGeom>
          <a:noFill/>
          <a:ln>
            <a:noFill/>
          </a:ln>
        </p:spPr>
      </p:pic>
      <p:sp>
        <p:nvSpPr>
          <p:cNvPr id="267" name="Google Shape;267;p19"/>
          <p:cNvSpPr/>
          <p:nvPr/>
        </p:nvSpPr>
        <p:spPr>
          <a:xfrm>
            <a:off x="4085744" y="2332421"/>
            <a:ext cx="1874000" cy="409190"/>
          </a:xfrm>
          <a:prstGeom prst="wedgeRoundRectCallout">
            <a:avLst>
              <a:gd fmla="val -75404" name="adj1"/>
              <a:gd fmla="val 3987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lift du 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a:t>
            </a:r>
            <a:r>
              <a:rPr lang="fr-FR" sz="500">
                <a:solidFill>
                  <a:srgbClr val="FF0000"/>
                </a:solidFill>
                <a:latin typeface="Arial"/>
                <a:ea typeface="Arial"/>
                <a:cs typeface="Arial"/>
                <a:sym typeface="Arial"/>
              </a:rPr>
              <a:t>(5</a:t>
            </a:r>
            <a:r>
              <a:rPr baseline="30000" lang="fr-FR" sz="500">
                <a:solidFill>
                  <a:srgbClr val="FF0000"/>
                </a:solidFill>
                <a:latin typeface="Arial"/>
                <a:ea typeface="Arial"/>
                <a:cs typeface="Arial"/>
                <a:sym typeface="Arial"/>
              </a:rPr>
              <a:t>e</a:t>
            </a:r>
            <a:r>
              <a:rPr lang="fr-FR" sz="500">
                <a:solidFill>
                  <a:srgbClr val="FF0000"/>
                </a:solidFill>
                <a:latin typeface="Arial"/>
                <a:ea typeface="Arial"/>
                <a:cs typeface="Arial"/>
                <a:sym typeface="Arial"/>
              </a:rPr>
              <a:t> joueuse de l’alignement) </a:t>
            </a:r>
            <a:r>
              <a:rPr lang="fr-FR" sz="601">
                <a:solidFill>
                  <a:srgbClr val="FF0000"/>
                </a:solidFill>
                <a:latin typeface="Arial"/>
                <a:ea typeface="Arial"/>
                <a:cs typeface="Arial"/>
                <a:sym typeface="Arial"/>
              </a:rPr>
              <a:t>: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joueuse va alimenter le maul et se place côté ouvert en se liant à sa coéquipière.</a:t>
            </a:r>
            <a:endParaRPr sz="601">
              <a:solidFill>
                <a:schemeClr val="dk1"/>
              </a:solidFill>
              <a:latin typeface="Arial"/>
              <a:ea typeface="Arial"/>
              <a:cs typeface="Arial"/>
              <a:sym typeface="Arial"/>
            </a:endParaRPr>
          </a:p>
        </p:txBody>
      </p:sp>
      <p:sp>
        <p:nvSpPr>
          <p:cNvPr id="268" name="Google Shape;268;p19"/>
          <p:cNvSpPr/>
          <p:nvPr/>
        </p:nvSpPr>
        <p:spPr>
          <a:xfrm>
            <a:off x="1545029" y="3999642"/>
            <a:ext cx="1874000" cy="511488"/>
          </a:xfrm>
          <a:prstGeom prst="wedgeRoundRectCallout">
            <a:avLst>
              <a:gd fmla="val 38899" name="adj1"/>
              <a:gd fmla="val -16335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Relayeuse [9]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Prend en charge l’organisation du maul. Replace les avants en fonction des mouvements du maul. Doit se faire respecter.</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Autrement dit « Elle a les clefs du camion ».</a:t>
            </a:r>
            <a:endParaRPr sz="601">
              <a:solidFill>
                <a:schemeClr val="dk1"/>
              </a:solidFill>
              <a:latin typeface="Arial"/>
              <a:ea typeface="Arial"/>
              <a:cs typeface="Arial"/>
              <a:sym typeface="Arial"/>
            </a:endParaRPr>
          </a:p>
        </p:txBody>
      </p:sp>
      <p:sp>
        <p:nvSpPr>
          <p:cNvPr id="269" name="Google Shape;269;p19"/>
          <p:cNvSpPr/>
          <p:nvPr/>
        </p:nvSpPr>
        <p:spPr>
          <a:xfrm>
            <a:off x="608029" y="3141435"/>
            <a:ext cx="1874000" cy="818380"/>
          </a:xfrm>
          <a:prstGeom prst="wedgeRoundRectCallout">
            <a:avLst>
              <a:gd fmla="val 92577" name="adj1"/>
              <a:gd fmla="val -69735"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BALLON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 ballon doit «circuler» dans l’axe du maul pour éviter que l’adversaire en perturbe la circulation. Il faut mettre le ballon le plus loin possible, pour l’éloigner de la zone d’affrontement</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 Pour faciliter la circulation, la personne qui a le ballon répète son nom, jusqu’à la prise du ballon par une coéquipière, qui la réclame par «Balle».</a:t>
            </a:r>
            <a:endParaRPr sz="601">
              <a:solidFill>
                <a:schemeClr val="dk1"/>
              </a:solidFill>
              <a:latin typeface="Arial"/>
              <a:ea typeface="Arial"/>
              <a:cs typeface="Arial"/>
              <a:sym typeface="Arial"/>
            </a:endParaRPr>
          </a:p>
        </p:txBody>
      </p:sp>
      <p:sp>
        <p:nvSpPr>
          <p:cNvPr id="270" name="Google Shape;270;p19"/>
          <p:cNvSpPr/>
          <p:nvPr/>
        </p:nvSpPr>
        <p:spPr>
          <a:xfrm>
            <a:off x="938212" y="2498110"/>
            <a:ext cx="1640437" cy="511488"/>
          </a:xfrm>
          <a:prstGeom prst="wedgeRoundRectCallout">
            <a:avLst>
              <a:gd fmla="val 81288" name="adj1"/>
              <a:gd fmla="val 15150"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Talon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talonneuse va alimenter le maul et se place côté fermé derrière la sauteuse du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et se lie à la joueuse située dans l’axe du maul.</a:t>
            </a:r>
            <a:endParaRPr/>
          </a:p>
        </p:txBody>
      </p:sp>
      <p:sp>
        <p:nvSpPr>
          <p:cNvPr id="271" name="Google Shape;271;p19"/>
          <p:cNvSpPr/>
          <p:nvPr/>
        </p:nvSpPr>
        <p:spPr>
          <a:xfrm>
            <a:off x="4018733" y="2755396"/>
            <a:ext cx="2005894" cy="409190"/>
          </a:xfrm>
          <a:prstGeom prst="wedgeRoundRectCallout">
            <a:avLst>
              <a:gd fmla="val -67800" name="adj1"/>
              <a:gd fmla="val -29690"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Joueuse du fond de l’alignement </a:t>
            </a:r>
            <a:r>
              <a:rPr lang="fr-FR" sz="500">
                <a:solidFill>
                  <a:srgbClr val="FF0000"/>
                </a:solidFill>
                <a:latin typeface="Arial"/>
                <a:ea typeface="Arial"/>
                <a:cs typeface="Arial"/>
                <a:sym typeface="Arial"/>
              </a:rPr>
              <a:t>(joueuse la plus éloignée)</a:t>
            </a:r>
            <a:r>
              <a:rPr lang="fr-FR" sz="601">
                <a:solidFill>
                  <a:srgbClr val="FF0000"/>
                </a:solidFill>
                <a:latin typeface="Arial"/>
                <a:ea typeface="Arial"/>
                <a:cs typeface="Arial"/>
                <a:sym typeface="Arial"/>
              </a:rPr>
              <a:t>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 Une fois le ballon gagné, la joueuse va alimenter le maul et se place côté ouvert derrière la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lift du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de saut et se lie à la joueuse située dans l’axe du maul.</a:t>
            </a:r>
            <a:endParaRPr/>
          </a:p>
        </p:txBody>
      </p:sp>
      <p:sp>
        <p:nvSpPr>
          <p:cNvPr id="272" name="Google Shape;272;p19"/>
          <p:cNvSpPr/>
          <p:nvPr/>
        </p:nvSpPr>
        <p:spPr>
          <a:xfrm>
            <a:off x="425450" y="2529604"/>
            <a:ext cx="1956209" cy="511488"/>
          </a:xfrm>
          <a:prstGeom prst="wedgeRoundRectCallout">
            <a:avLst>
              <a:gd fmla="val 92072" name="adj1"/>
              <a:gd fmla="val -14387"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du 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a:t>
            </a:r>
            <a:r>
              <a:rPr lang="fr-FR" sz="500">
                <a:solidFill>
                  <a:srgbClr val="FF0000"/>
                </a:solidFill>
                <a:latin typeface="Arial"/>
                <a:ea typeface="Arial"/>
                <a:cs typeface="Arial"/>
                <a:sym typeface="Arial"/>
              </a:rPr>
              <a:t>(4</a:t>
            </a:r>
            <a:r>
              <a:rPr baseline="30000" lang="fr-FR" sz="500">
                <a:solidFill>
                  <a:srgbClr val="FF0000"/>
                </a:solidFill>
                <a:latin typeface="Arial"/>
                <a:ea typeface="Arial"/>
                <a:cs typeface="Arial"/>
                <a:sym typeface="Arial"/>
              </a:rPr>
              <a:t>e</a:t>
            </a:r>
            <a:r>
              <a:rPr lang="fr-FR" sz="500">
                <a:solidFill>
                  <a:srgbClr val="FF0000"/>
                </a:solidFill>
                <a:latin typeface="Arial"/>
                <a:ea typeface="Arial"/>
                <a:cs typeface="Arial"/>
                <a:sym typeface="Arial"/>
              </a:rPr>
              <a:t> joueuse de l’alignement)</a:t>
            </a:r>
            <a:r>
              <a:rPr lang="fr-FR" sz="601">
                <a:solidFill>
                  <a:srgbClr val="FF0000"/>
                </a:solidFill>
                <a:latin typeface="Arial"/>
                <a:ea typeface="Arial"/>
                <a:cs typeface="Arial"/>
                <a:sym typeface="Arial"/>
              </a:rPr>
              <a:t>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joueuse va alimenter le maul côté fermé et arrache le ballon.</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Protège la balle et répète son nom pour indiquer qu’elle a le ballon.</a:t>
            </a:r>
            <a:endParaRPr sz="601">
              <a:solidFill>
                <a:schemeClr val="dk1"/>
              </a:solidFill>
              <a:latin typeface="Arial"/>
              <a:ea typeface="Arial"/>
              <a:cs typeface="Arial"/>
              <a:sym typeface="Arial"/>
            </a:endParaRPr>
          </a:p>
        </p:txBody>
      </p:sp>
      <p:sp>
        <p:nvSpPr>
          <p:cNvPr id="273" name="Google Shape;273;p19"/>
          <p:cNvSpPr/>
          <p:nvPr/>
        </p:nvSpPr>
        <p:spPr>
          <a:xfrm>
            <a:off x="3423120" y="3168345"/>
            <a:ext cx="1874000" cy="511488"/>
          </a:xfrm>
          <a:prstGeom prst="wedgeRoundRectCallout">
            <a:avLst>
              <a:gd fmla="val -48465" name="adj1"/>
              <a:gd fmla="val -90258"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du 3</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a:t>
            </a:r>
            <a:r>
              <a:rPr lang="fr-FR" sz="500">
                <a:solidFill>
                  <a:srgbClr val="FF0000"/>
                </a:solidFill>
                <a:latin typeface="Arial"/>
                <a:ea typeface="Arial"/>
                <a:cs typeface="Arial"/>
                <a:sym typeface="Arial"/>
              </a:rPr>
              <a:t>(3</a:t>
            </a:r>
            <a:r>
              <a:rPr baseline="30000" lang="fr-FR" sz="500">
                <a:solidFill>
                  <a:srgbClr val="FF0000"/>
                </a:solidFill>
                <a:latin typeface="Arial"/>
                <a:ea typeface="Arial"/>
                <a:cs typeface="Arial"/>
                <a:sym typeface="Arial"/>
              </a:rPr>
              <a:t>e</a:t>
            </a:r>
            <a:r>
              <a:rPr lang="fr-FR" sz="500">
                <a:solidFill>
                  <a:srgbClr val="FF0000"/>
                </a:solidFill>
                <a:latin typeface="Arial"/>
                <a:ea typeface="Arial"/>
                <a:cs typeface="Arial"/>
                <a:sym typeface="Arial"/>
              </a:rPr>
              <a:t> joueuse la plus proche) </a:t>
            </a:r>
            <a:r>
              <a:rPr lang="fr-FR" sz="601">
                <a:solidFill>
                  <a:srgbClr val="FF0000"/>
                </a:solidFill>
                <a:latin typeface="Arial"/>
                <a:ea typeface="Arial"/>
                <a:cs typeface="Arial"/>
                <a:sym typeface="Arial"/>
              </a:rPr>
              <a:t>: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joueuse va alimenter le maul en se plaçant en 3e ligne du maul, dans l’axe et arrache le ballon.</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Protège la balle et répète son nom pour indiquer qu’elle a le ballon.</a:t>
            </a:r>
            <a:endParaRPr sz="601">
              <a:solidFill>
                <a:schemeClr val="dk1"/>
              </a:solidFill>
              <a:latin typeface="Arial"/>
              <a:ea typeface="Arial"/>
              <a:cs typeface="Arial"/>
              <a:sym typeface="Arial"/>
            </a:endParaRPr>
          </a:p>
        </p:txBody>
      </p:sp>
      <p:sp>
        <p:nvSpPr>
          <p:cNvPr id="274" name="Google Shape;274;p19"/>
          <p:cNvSpPr/>
          <p:nvPr/>
        </p:nvSpPr>
        <p:spPr>
          <a:xfrm>
            <a:off x="3366819" y="3328516"/>
            <a:ext cx="1899393" cy="306893"/>
          </a:xfrm>
          <a:prstGeom prst="wedgeRoundRectCallout">
            <a:avLst>
              <a:gd fmla="val -44863" name="adj1"/>
              <a:gd fmla="val -16371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du 3</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a:t>
            </a:r>
            <a:r>
              <a:rPr lang="fr-FR" sz="500">
                <a:solidFill>
                  <a:srgbClr val="FF0000"/>
                </a:solidFill>
                <a:latin typeface="Arial"/>
                <a:ea typeface="Arial"/>
                <a:cs typeface="Arial"/>
                <a:sym typeface="Arial"/>
              </a:rPr>
              <a:t> (6</a:t>
            </a:r>
            <a:r>
              <a:rPr baseline="30000" lang="fr-FR" sz="500">
                <a:solidFill>
                  <a:srgbClr val="FF0000"/>
                </a:solidFill>
                <a:latin typeface="Arial"/>
                <a:ea typeface="Arial"/>
                <a:cs typeface="Arial"/>
                <a:sym typeface="Arial"/>
              </a:rPr>
              <a:t>e</a:t>
            </a:r>
            <a:r>
              <a:rPr lang="fr-FR" sz="500">
                <a:solidFill>
                  <a:srgbClr val="FF0000"/>
                </a:solidFill>
                <a:latin typeface="Arial"/>
                <a:ea typeface="Arial"/>
                <a:cs typeface="Arial"/>
                <a:sym typeface="Arial"/>
              </a:rPr>
              <a:t> joueuse de l’alignement) </a:t>
            </a:r>
            <a:r>
              <a:rPr lang="fr-FR" sz="601">
                <a:solidFill>
                  <a:srgbClr val="FF0000"/>
                </a:solidFill>
                <a:latin typeface="Arial"/>
                <a:ea typeface="Arial"/>
                <a:cs typeface="Arial"/>
                <a:sym typeface="Arial"/>
              </a:rPr>
              <a:t>: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Rend disponible la balle côté fermé pour ne pas la présenter à la vue de l’équipe adverse.</a:t>
            </a:r>
            <a:endParaRPr sz="601">
              <a:solidFill>
                <a:schemeClr val="dk1"/>
              </a:solidFill>
              <a:latin typeface="Arial"/>
              <a:ea typeface="Arial"/>
              <a:cs typeface="Arial"/>
              <a:sym typeface="Arial"/>
            </a:endParaRPr>
          </a:p>
        </p:txBody>
      </p:sp>
      <p:sp>
        <p:nvSpPr>
          <p:cNvPr id="275" name="Google Shape;275;p19"/>
          <p:cNvSpPr/>
          <p:nvPr/>
        </p:nvSpPr>
        <p:spPr>
          <a:xfrm>
            <a:off x="1145028" y="1881063"/>
            <a:ext cx="1874000" cy="204595"/>
          </a:xfrm>
          <a:prstGeom prst="wedgeRoundRectCallout">
            <a:avLst>
              <a:gd fmla="val 54713" name="adj1"/>
              <a:gd fmla="val 23002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Résiste à la poussée adverse.</a:t>
            </a:r>
            <a:endParaRPr sz="601">
              <a:solidFill>
                <a:schemeClr val="dk1"/>
              </a:solidFill>
              <a:latin typeface="Arial"/>
              <a:ea typeface="Arial"/>
              <a:cs typeface="Arial"/>
              <a:sym typeface="Arial"/>
            </a:endParaRPr>
          </a:p>
        </p:txBody>
      </p:sp>
      <p:sp>
        <p:nvSpPr>
          <p:cNvPr id="276" name="Google Shape;276;p19"/>
          <p:cNvSpPr/>
          <p:nvPr/>
        </p:nvSpPr>
        <p:spPr>
          <a:xfrm>
            <a:off x="1637509" y="1666891"/>
            <a:ext cx="1874000" cy="511488"/>
          </a:xfrm>
          <a:prstGeom prst="wedgeRoundRectCallout">
            <a:avLst>
              <a:gd fmla="val 43023" name="adj1"/>
              <a:gd fmla="val 100605"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du 1</a:t>
            </a:r>
            <a:r>
              <a:rPr baseline="30000" lang="fr-FR" sz="601">
                <a:solidFill>
                  <a:srgbClr val="FF0000"/>
                </a:solidFill>
                <a:latin typeface="Arial"/>
                <a:ea typeface="Arial"/>
                <a:cs typeface="Arial"/>
                <a:sym typeface="Arial"/>
              </a:rPr>
              <a:t>er</a:t>
            </a:r>
            <a:r>
              <a:rPr lang="fr-FR" sz="601">
                <a:solidFill>
                  <a:srgbClr val="FF0000"/>
                </a:solidFill>
                <a:latin typeface="Arial"/>
                <a:ea typeface="Arial"/>
                <a:cs typeface="Arial"/>
                <a:sym typeface="Arial"/>
              </a:rPr>
              <a:t> Bloc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Dès que le ballon est arraché, elle se lie aux joueuses de la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ligne du maul pour diriger l’ensemble du maul en fonction des pressions adverses.</a:t>
            </a:r>
            <a:endParaRPr sz="601">
              <a:solidFill>
                <a:schemeClr val="dk1"/>
              </a:solidFill>
              <a:latin typeface="Arial"/>
              <a:ea typeface="Arial"/>
              <a:cs typeface="Arial"/>
              <a:sym typeface="Arial"/>
            </a:endParaRPr>
          </a:p>
        </p:txBody>
      </p:sp>
      <p:sp>
        <p:nvSpPr>
          <p:cNvPr id="277" name="Google Shape;277;p19"/>
          <p:cNvSpPr/>
          <p:nvPr/>
        </p:nvSpPr>
        <p:spPr>
          <a:xfrm rot="-4943117">
            <a:off x="2798846" y="1278727"/>
            <a:ext cx="1346711" cy="998367"/>
          </a:xfrm>
          <a:prstGeom prst="stripedRightArrow">
            <a:avLst>
              <a:gd fmla="val 50000" name="adj1"/>
              <a:gd fmla="val 50000" name="adj2"/>
            </a:avLst>
          </a:prstGeom>
          <a:solidFill>
            <a:srgbClr val="FFA7A7"/>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lt1"/>
              </a:solidFill>
              <a:latin typeface="Calibri"/>
              <a:ea typeface="Calibri"/>
              <a:cs typeface="Calibri"/>
              <a:sym typeface="Calibri"/>
            </a:endParaRPr>
          </a:p>
        </p:txBody>
      </p:sp>
      <p:sp>
        <p:nvSpPr>
          <p:cNvPr id="278" name="Google Shape;278;p19"/>
          <p:cNvSpPr/>
          <p:nvPr/>
        </p:nvSpPr>
        <p:spPr>
          <a:xfrm>
            <a:off x="4299527" y="1509969"/>
            <a:ext cx="1983004" cy="818380"/>
          </a:xfrm>
          <a:prstGeom prst="wedgeRoundRectCallout">
            <a:avLst>
              <a:gd fmla="val -84638" name="adj1"/>
              <a:gd fmla="val -28781"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Pack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Enclenche la poussée en faisant des petits pas rapides.</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L’orientation du maul doit être dirigé vers les poteaux d’essai pour faciliter le travail du butteur si une pénalité est gagnée.</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Il est primordiale que les joueuses soient à l’écoute de leur demi-de-mêlée qui les replacera en fonction de l’avancée et des mouvements du maul.</a:t>
            </a:r>
            <a:endParaRPr sz="601">
              <a:solidFill>
                <a:schemeClr val="dk1"/>
              </a:solidFill>
              <a:latin typeface="Arial"/>
              <a:ea typeface="Arial"/>
              <a:cs typeface="Arial"/>
              <a:sym typeface="Arial"/>
            </a:endParaRPr>
          </a:p>
        </p:txBody>
      </p:sp>
      <p:sp>
        <p:nvSpPr>
          <p:cNvPr id="279" name="Google Shape;279;p19"/>
          <p:cNvSpPr/>
          <p:nvPr/>
        </p:nvSpPr>
        <p:spPr>
          <a:xfrm>
            <a:off x="2093012" y="428034"/>
            <a:ext cx="4421403"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fr-FR" sz="1800">
                <a:solidFill>
                  <a:schemeClr val="lt1"/>
                </a:solidFill>
                <a:latin typeface="Arial"/>
                <a:ea typeface="Arial"/>
                <a:cs typeface="Arial"/>
                <a:sym typeface="Arial"/>
              </a:rPr>
              <a:t>Si « </a:t>
            </a:r>
            <a:r>
              <a:rPr b="1" i="1" lang="fr-FR" sz="2000">
                <a:solidFill>
                  <a:srgbClr val="002060"/>
                </a:solidFill>
                <a:latin typeface="Arial"/>
                <a:ea typeface="Arial"/>
                <a:cs typeface="Arial"/>
                <a:sym typeface="Arial"/>
              </a:rPr>
              <a:t>Bleu</a:t>
            </a:r>
            <a:r>
              <a:rPr i="1" lang="fr-FR" sz="1800">
                <a:solidFill>
                  <a:schemeClr val="lt1"/>
                </a:solidFill>
                <a:latin typeface="Arial"/>
                <a:ea typeface="Arial"/>
                <a:cs typeface="Arial"/>
                <a:sym typeface="Arial"/>
              </a:rPr>
              <a:t> » annoncé : création d’un maul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5"/>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67"/>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3"/>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2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4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4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4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4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4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26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42"/>
                                        </p:tgtEl>
                                        <p:attrNameLst>
                                          <p:attrName>style.visibility</p:attrName>
                                        </p:attrNameLst>
                                      </p:cBhvr>
                                      <p:to>
                                        <p:strVal val="hidden"/>
                                      </p:to>
                                    </p:set>
                                  </p:childTnLst>
                                </p:cTn>
                              </p:par>
                              <p:par>
                                <p:cTn fill="hold" nodeType="withEffect" presetClass="entr" presetID="1" presetSubtype="0">
                                  <p:stCondLst>
                                    <p:cond delay="100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20"/>
          <p:cNvPicPr preferRelativeResize="0"/>
          <p:nvPr/>
        </p:nvPicPr>
        <p:blipFill rotWithShape="1">
          <a:blip r:embed="rId3">
            <a:alphaModFix/>
          </a:blip>
          <a:srcRect b="0" l="0" r="0" t="0"/>
          <a:stretch/>
        </p:blipFill>
        <p:spPr>
          <a:xfrm>
            <a:off x="-14675" y="793"/>
            <a:ext cx="8636388" cy="4849813"/>
          </a:xfrm>
          <a:prstGeom prst="rect">
            <a:avLst/>
          </a:prstGeom>
          <a:noFill/>
          <a:ln>
            <a:noFill/>
          </a:ln>
        </p:spPr>
      </p:pic>
      <p:sp>
        <p:nvSpPr>
          <p:cNvPr id="285" name="Google Shape;285;p20"/>
          <p:cNvSpPr/>
          <p:nvPr/>
        </p:nvSpPr>
        <p:spPr>
          <a:xfrm>
            <a:off x="4177761" y="3582048"/>
            <a:ext cx="1874000" cy="613785"/>
          </a:xfrm>
          <a:prstGeom prst="wedgeRoundRectCallout">
            <a:avLst>
              <a:gd fmla="val -52025" name="adj1"/>
              <a:gd fmla="val -186642"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lift orientent la sauteuse dans notre camp puis se positionnent pour protéger la sauteuse lors du maul.</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Doivent être liées le plus proche possible afin d’empêcher tout franchissement de la défense dans l’axe et protègent le ballon.</a:t>
            </a:r>
            <a:endParaRPr sz="601">
              <a:solidFill>
                <a:schemeClr val="dk1"/>
              </a:solidFill>
              <a:latin typeface="Arial"/>
              <a:ea typeface="Arial"/>
              <a:cs typeface="Arial"/>
              <a:sym typeface="Arial"/>
            </a:endParaRPr>
          </a:p>
        </p:txBody>
      </p:sp>
      <p:sp>
        <p:nvSpPr>
          <p:cNvPr id="286" name="Google Shape;286;p20"/>
          <p:cNvSpPr/>
          <p:nvPr/>
        </p:nvSpPr>
        <p:spPr>
          <a:xfrm>
            <a:off x="3887809" y="109056"/>
            <a:ext cx="823436" cy="255389"/>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4/5/6 AGEN</a:t>
            </a:r>
            <a:endParaRPr sz="900">
              <a:solidFill>
                <a:schemeClr val="lt1"/>
              </a:solidFill>
              <a:latin typeface="Arial"/>
              <a:ea typeface="Arial"/>
              <a:cs typeface="Arial"/>
              <a:sym typeface="Arial"/>
            </a:endParaRPr>
          </a:p>
        </p:txBody>
      </p:sp>
      <p:pic>
        <p:nvPicPr>
          <p:cNvPr id="287" name="Google Shape;287;p20"/>
          <p:cNvPicPr preferRelativeResize="0"/>
          <p:nvPr/>
        </p:nvPicPr>
        <p:blipFill rotWithShape="1">
          <a:blip r:embed="rId4">
            <a:alphaModFix/>
          </a:blip>
          <a:srcRect b="0" l="0" r="0" t="0"/>
          <a:stretch/>
        </p:blipFill>
        <p:spPr>
          <a:xfrm>
            <a:off x="3122324" y="2495661"/>
            <a:ext cx="180000" cy="202502"/>
          </a:xfrm>
          <a:prstGeom prst="rect">
            <a:avLst/>
          </a:prstGeom>
          <a:noFill/>
          <a:ln>
            <a:noFill/>
          </a:ln>
        </p:spPr>
      </p:pic>
      <p:pic>
        <p:nvPicPr>
          <p:cNvPr id="288" name="Google Shape;288;p20"/>
          <p:cNvPicPr preferRelativeResize="0"/>
          <p:nvPr/>
        </p:nvPicPr>
        <p:blipFill rotWithShape="1">
          <a:blip r:embed="rId5">
            <a:alphaModFix/>
          </a:blip>
          <a:srcRect b="0" l="0" r="0" t="0"/>
          <a:stretch/>
        </p:blipFill>
        <p:spPr>
          <a:xfrm>
            <a:off x="4228733" y="3309739"/>
            <a:ext cx="180000" cy="202502"/>
          </a:xfrm>
          <a:prstGeom prst="rect">
            <a:avLst/>
          </a:prstGeom>
          <a:noFill/>
          <a:ln>
            <a:noFill/>
          </a:ln>
        </p:spPr>
      </p:pic>
      <p:pic>
        <p:nvPicPr>
          <p:cNvPr id="289" name="Google Shape;289;p20"/>
          <p:cNvPicPr preferRelativeResize="0"/>
          <p:nvPr/>
        </p:nvPicPr>
        <p:blipFill rotWithShape="1">
          <a:blip r:embed="rId6">
            <a:alphaModFix/>
          </a:blip>
          <a:srcRect b="0" l="0" r="0" t="0"/>
          <a:stretch/>
        </p:blipFill>
        <p:spPr>
          <a:xfrm>
            <a:off x="3161670" y="2124410"/>
            <a:ext cx="180000" cy="180000"/>
          </a:xfrm>
          <a:prstGeom prst="rect">
            <a:avLst/>
          </a:prstGeom>
          <a:noFill/>
          <a:ln>
            <a:noFill/>
          </a:ln>
        </p:spPr>
      </p:pic>
      <p:pic>
        <p:nvPicPr>
          <p:cNvPr id="290" name="Google Shape;290;p20"/>
          <p:cNvPicPr preferRelativeResize="0"/>
          <p:nvPr/>
        </p:nvPicPr>
        <p:blipFill rotWithShape="1">
          <a:blip r:embed="rId7">
            <a:alphaModFix/>
          </a:blip>
          <a:srcRect b="0" l="0" r="0" t="0"/>
          <a:stretch/>
        </p:blipFill>
        <p:spPr>
          <a:xfrm>
            <a:off x="1497370" y="2304410"/>
            <a:ext cx="180000" cy="202502"/>
          </a:xfrm>
          <a:prstGeom prst="rect">
            <a:avLst/>
          </a:prstGeom>
          <a:noFill/>
          <a:ln>
            <a:noFill/>
          </a:ln>
        </p:spPr>
      </p:pic>
      <p:pic>
        <p:nvPicPr>
          <p:cNvPr id="291" name="Google Shape;291;p20"/>
          <p:cNvPicPr preferRelativeResize="0"/>
          <p:nvPr/>
        </p:nvPicPr>
        <p:blipFill rotWithShape="1">
          <a:blip r:embed="rId6">
            <a:alphaModFix/>
          </a:blip>
          <a:srcRect b="0" l="0" r="0" t="0"/>
          <a:stretch/>
        </p:blipFill>
        <p:spPr>
          <a:xfrm>
            <a:off x="3535837" y="2124410"/>
            <a:ext cx="180000" cy="180000"/>
          </a:xfrm>
          <a:prstGeom prst="rect">
            <a:avLst/>
          </a:prstGeom>
          <a:noFill/>
          <a:ln>
            <a:noFill/>
          </a:ln>
        </p:spPr>
      </p:pic>
      <p:pic>
        <p:nvPicPr>
          <p:cNvPr id="292" name="Google Shape;292;p20"/>
          <p:cNvPicPr preferRelativeResize="0"/>
          <p:nvPr/>
        </p:nvPicPr>
        <p:blipFill rotWithShape="1">
          <a:blip r:embed="rId6">
            <a:alphaModFix/>
          </a:blip>
          <a:srcRect b="0" l="0" r="0" t="0"/>
          <a:stretch/>
        </p:blipFill>
        <p:spPr>
          <a:xfrm>
            <a:off x="3906643" y="2124410"/>
            <a:ext cx="180000" cy="180000"/>
          </a:xfrm>
          <a:prstGeom prst="rect">
            <a:avLst/>
          </a:prstGeom>
          <a:noFill/>
          <a:ln>
            <a:noFill/>
          </a:ln>
        </p:spPr>
      </p:pic>
      <p:pic>
        <p:nvPicPr>
          <p:cNvPr id="293" name="Google Shape;293;p20"/>
          <p:cNvPicPr preferRelativeResize="0"/>
          <p:nvPr/>
        </p:nvPicPr>
        <p:blipFill rotWithShape="1">
          <a:blip r:embed="rId6">
            <a:alphaModFix/>
          </a:blip>
          <a:srcRect b="0" l="0" r="0" t="0"/>
          <a:stretch/>
        </p:blipFill>
        <p:spPr>
          <a:xfrm>
            <a:off x="4295264" y="2124410"/>
            <a:ext cx="180000" cy="180000"/>
          </a:xfrm>
          <a:prstGeom prst="rect">
            <a:avLst/>
          </a:prstGeom>
          <a:noFill/>
          <a:ln>
            <a:noFill/>
          </a:ln>
        </p:spPr>
      </p:pic>
      <p:pic>
        <p:nvPicPr>
          <p:cNvPr id="294" name="Google Shape;294;p20"/>
          <p:cNvPicPr preferRelativeResize="0"/>
          <p:nvPr/>
        </p:nvPicPr>
        <p:blipFill rotWithShape="1">
          <a:blip r:embed="rId6">
            <a:alphaModFix/>
          </a:blip>
          <a:srcRect b="0" l="0" r="0" t="0"/>
          <a:stretch/>
        </p:blipFill>
        <p:spPr>
          <a:xfrm>
            <a:off x="4672151" y="2124410"/>
            <a:ext cx="180000" cy="180000"/>
          </a:xfrm>
          <a:prstGeom prst="rect">
            <a:avLst/>
          </a:prstGeom>
          <a:noFill/>
          <a:ln>
            <a:noFill/>
          </a:ln>
        </p:spPr>
      </p:pic>
      <p:pic>
        <p:nvPicPr>
          <p:cNvPr id="295" name="Google Shape;295;p20"/>
          <p:cNvPicPr preferRelativeResize="0"/>
          <p:nvPr/>
        </p:nvPicPr>
        <p:blipFill rotWithShape="1">
          <a:blip r:embed="rId6">
            <a:alphaModFix/>
          </a:blip>
          <a:srcRect b="0" l="0" r="0" t="0"/>
          <a:stretch/>
        </p:blipFill>
        <p:spPr>
          <a:xfrm>
            <a:off x="5049038" y="2124410"/>
            <a:ext cx="180000" cy="180000"/>
          </a:xfrm>
          <a:prstGeom prst="rect">
            <a:avLst/>
          </a:prstGeom>
          <a:noFill/>
          <a:ln>
            <a:noFill/>
          </a:ln>
        </p:spPr>
      </p:pic>
      <p:pic>
        <p:nvPicPr>
          <p:cNvPr id="296" name="Google Shape;296;p20"/>
          <p:cNvPicPr preferRelativeResize="0"/>
          <p:nvPr/>
        </p:nvPicPr>
        <p:blipFill rotWithShape="1">
          <a:blip r:embed="rId6">
            <a:alphaModFix/>
          </a:blip>
          <a:srcRect b="0" l="0" r="0" t="0"/>
          <a:stretch/>
        </p:blipFill>
        <p:spPr>
          <a:xfrm>
            <a:off x="5577280" y="2124410"/>
            <a:ext cx="180000" cy="180000"/>
          </a:xfrm>
          <a:prstGeom prst="rect">
            <a:avLst/>
          </a:prstGeom>
          <a:noFill/>
          <a:ln>
            <a:noFill/>
          </a:ln>
        </p:spPr>
      </p:pic>
      <p:pic>
        <p:nvPicPr>
          <p:cNvPr id="297" name="Google Shape;297;p20"/>
          <p:cNvPicPr preferRelativeResize="0"/>
          <p:nvPr/>
        </p:nvPicPr>
        <p:blipFill rotWithShape="1">
          <a:blip r:embed="rId6">
            <a:alphaModFix/>
          </a:blip>
          <a:srcRect b="0" l="0" r="0" t="0"/>
          <a:stretch/>
        </p:blipFill>
        <p:spPr>
          <a:xfrm>
            <a:off x="4228733" y="1320046"/>
            <a:ext cx="180000" cy="180000"/>
          </a:xfrm>
          <a:prstGeom prst="rect">
            <a:avLst/>
          </a:prstGeom>
          <a:noFill/>
          <a:ln>
            <a:noFill/>
          </a:ln>
        </p:spPr>
      </p:pic>
      <p:pic>
        <p:nvPicPr>
          <p:cNvPr id="298" name="Google Shape;298;p20"/>
          <p:cNvPicPr preferRelativeResize="0"/>
          <p:nvPr/>
        </p:nvPicPr>
        <p:blipFill rotWithShape="1">
          <a:blip r:embed="rId8">
            <a:alphaModFix/>
          </a:blip>
          <a:srcRect b="0" l="0" r="0" t="0"/>
          <a:stretch/>
        </p:blipFill>
        <p:spPr>
          <a:xfrm>
            <a:off x="1623280" y="2291251"/>
            <a:ext cx="158400" cy="158400"/>
          </a:xfrm>
          <a:prstGeom prst="rect">
            <a:avLst/>
          </a:prstGeom>
          <a:noFill/>
          <a:ln>
            <a:noFill/>
          </a:ln>
        </p:spPr>
      </p:pic>
      <p:sp>
        <p:nvSpPr>
          <p:cNvPr id="299" name="Google Shape;299;p20"/>
          <p:cNvSpPr/>
          <p:nvPr/>
        </p:nvSpPr>
        <p:spPr>
          <a:xfrm rot="-5400000">
            <a:off x="4197519" y="2164235"/>
            <a:ext cx="239922" cy="1036927"/>
          </a:xfrm>
          <a:prstGeom prst="leftBracket">
            <a:avLst>
              <a:gd fmla="val 8333" name="adj"/>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dk1"/>
              </a:solidFill>
              <a:latin typeface="Calibri"/>
              <a:ea typeface="Calibri"/>
              <a:cs typeface="Calibri"/>
              <a:sym typeface="Calibri"/>
            </a:endParaRPr>
          </a:p>
        </p:txBody>
      </p:sp>
      <p:sp>
        <p:nvSpPr>
          <p:cNvPr id="300" name="Google Shape;300;p20"/>
          <p:cNvSpPr/>
          <p:nvPr/>
        </p:nvSpPr>
        <p:spPr>
          <a:xfrm>
            <a:off x="4358478" y="2943229"/>
            <a:ext cx="2340307" cy="306893"/>
          </a:xfrm>
          <a:prstGeom prst="wedgeRoundRectCallout">
            <a:avLst>
              <a:gd fmla="val -47100" name="adj1"/>
              <a:gd fmla="val -9171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Composé d’un pilier et de 2 sauteuses (dont une lift), le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est sollicité sur cette annonce.</a:t>
            </a:r>
            <a:endParaRPr sz="601">
              <a:solidFill>
                <a:schemeClr val="dk1"/>
              </a:solidFill>
              <a:latin typeface="Arial"/>
              <a:ea typeface="Arial"/>
              <a:cs typeface="Arial"/>
              <a:sym typeface="Arial"/>
            </a:endParaRPr>
          </a:p>
        </p:txBody>
      </p:sp>
      <p:pic>
        <p:nvPicPr>
          <p:cNvPr id="301" name="Google Shape;301;p20"/>
          <p:cNvPicPr preferRelativeResize="0"/>
          <p:nvPr/>
        </p:nvPicPr>
        <p:blipFill rotWithShape="1">
          <a:blip r:embed="rId9">
            <a:alphaModFix/>
          </a:blip>
          <a:srcRect b="0" l="0" r="0" t="0"/>
          <a:stretch/>
        </p:blipFill>
        <p:spPr>
          <a:xfrm>
            <a:off x="7698175" y="2204457"/>
            <a:ext cx="432854" cy="432854"/>
          </a:xfrm>
          <a:prstGeom prst="rect">
            <a:avLst/>
          </a:prstGeom>
          <a:noFill/>
          <a:ln>
            <a:noFill/>
          </a:ln>
        </p:spPr>
      </p:pic>
      <p:pic>
        <p:nvPicPr>
          <p:cNvPr id="302" name="Google Shape;302;p20"/>
          <p:cNvPicPr preferRelativeResize="0"/>
          <p:nvPr/>
        </p:nvPicPr>
        <p:blipFill rotWithShape="1">
          <a:blip r:embed="rId10">
            <a:alphaModFix/>
          </a:blip>
          <a:srcRect b="0" l="0" r="0" t="0"/>
          <a:stretch/>
        </p:blipFill>
        <p:spPr>
          <a:xfrm>
            <a:off x="4621246" y="2502699"/>
            <a:ext cx="180000" cy="180000"/>
          </a:xfrm>
          <a:prstGeom prst="rect">
            <a:avLst/>
          </a:prstGeom>
          <a:noFill/>
          <a:ln>
            <a:noFill/>
          </a:ln>
        </p:spPr>
      </p:pic>
      <p:pic>
        <p:nvPicPr>
          <p:cNvPr id="303" name="Google Shape;303;p20"/>
          <p:cNvPicPr preferRelativeResize="0"/>
          <p:nvPr/>
        </p:nvPicPr>
        <p:blipFill rotWithShape="1">
          <a:blip r:embed="rId10">
            <a:alphaModFix/>
          </a:blip>
          <a:srcRect b="0" l="0" r="0" t="0"/>
          <a:stretch/>
        </p:blipFill>
        <p:spPr>
          <a:xfrm>
            <a:off x="4228149" y="2506912"/>
            <a:ext cx="180000" cy="180000"/>
          </a:xfrm>
          <a:prstGeom prst="rect">
            <a:avLst/>
          </a:prstGeom>
          <a:noFill/>
          <a:ln>
            <a:noFill/>
          </a:ln>
        </p:spPr>
      </p:pic>
      <p:pic>
        <p:nvPicPr>
          <p:cNvPr id="304" name="Google Shape;304;p20"/>
          <p:cNvPicPr preferRelativeResize="0"/>
          <p:nvPr/>
        </p:nvPicPr>
        <p:blipFill rotWithShape="1">
          <a:blip r:embed="rId10">
            <a:alphaModFix/>
          </a:blip>
          <a:srcRect b="0" l="0" r="0" t="0"/>
          <a:stretch/>
        </p:blipFill>
        <p:spPr>
          <a:xfrm>
            <a:off x="3463378" y="2495661"/>
            <a:ext cx="180000" cy="180000"/>
          </a:xfrm>
          <a:prstGeom prst="rect">
            <a:avLst/>
          </a:prstGeom>
          <a:noFill/>
          <a:ln>
            <a:noFill/>
          </a:ln>
        </p:spPr>
      </p:pic>
      <p:pic>
        <p:nvPicPr>
          <p:cNvPr id="305" name="Google Shape;305;p20"/>
          <p:cNvPicPr preferRelativeResize="0"/>
          <p:nvPr/>
        </p:nvPicPr>
        <p:blipFill rotWithShape="1">
          <a:blip r:embed="rId11">
            <a:alphaModFix/>
          </a:blip>
          <a:srcRect b="0" l="0" r="0" t="0"/>
          <a:stretch/>
        </p:blipFill>
        <p:spPr>
          <a:xfrm>
            <a:off x="3849710" y="2502937"/>
            <a:ext cx="180000" cy="202502"/>
          </a:xfrm>
          <a:prstGeom prst="rect">
            <a:avLst/>
          </a:prstGeom>
          <a:noFill/>
          <a:ln>
            <a:noFill/>
          </a:ln>
        </p:spPr>
      </p:pic>
      <p:pic>
        <p:nvPicPr>
          <p:cNvPr id="306" name="Google Shape;306;p20"/>
          <p:cNvPicPr preferRelativeResize="0"/>
          <p:nvPr/>
        </p:nvPicPr>
        <p:blipFill rotWithShape="1">
          <a:blip r:embed="rId10">
            <a:alphaModFix/>
          </a:blip>
          <a:srcRect b="0" l="0" r="0" t="0"/>
          <a:stretch/>
        </p:blipFill>
        <p:spPr>
          <a:xfrm>
            <a:off x="5024761" y="2495376"/>
            <a:ext cx="180000" cy="180000"/>
          </a:xfrm>
          <a:prstGeom prst="rect">
            <a:avLst/>
          </a:prstGeom>
          <a:noFill/>
          <a:ln>
            <a:noFill/>
          </a:ln>
        </p:spPr>
      </p:pic>
      <p:pic>
        <p:nvPicPr>
          <p:cNvPr id="307" name="Google Shape;307;p20"/>
          <p:cNvPicPr preferRelativeResize="0"/>
          <p:nvPr/>
        </p:nvPicPr>
        <p:blipFill rotWithShape="1">
          <a:blip r:embed="rId10">
            <a:alphaModFix/>
          </a:blip>
          <a:srcRect b="0" l="0" r="0" t="0"/>
          <a:stretch/>
        </p:blipFill>
        <p:spPr>
          <a:xfrm>
            <a:off x="5528632" y="2510994"/>
            <a:ext cx="180000" cy="180000"/>
          </a:xfrm>
          <a:prstGeom prst="rect">
            <a:avLst/>
          </a:prstGeom>
          <a:noFill/>
          <a:ln>
            <a:noFill/>
          </a:ln>
        </p:spPr>
      </p:pic>
      <p:sp>
        <p:nvSpPr>
          <p:cNvPr id="308" name="Google Shape;308;p20"/>
          <p:cNvSpPr/>
          <p:nvPr/>
        </p:nvSpPr>
        <p:spPr>
          <a:xfrm>
            <a:off x="4029710" y="3762367"/>
            <a:ext cx="1874000" cy="409190"/>
          </a:xfrm>
          <a:prstGeom prst="wedgeRoundRectCallout">
            <a:avLst>
              <a:gd fmla="val -45543" name="adj1"/>
              <a:gd fmla="val -160390"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Relayeuse [9]: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Dès réception du ballon la relayeuse va se placer pour prendre son rôle d’organisatrice des avants et anticipe une passe volleyée.</a:t>
            </a:r>
            <a:endParaRPr sz="601">
              <a:solidFill>
                <a:schemeClr val="dk1"/>
              </a:solidFill>
              <a:latin typeface="Arial"/>
              <a:ea typeface="Arial"/>
              <a:cs typeface="Arial"/>
              <a:sym typeface="Arial"/>
            </a:endParaRPr>
          </a:p>
        </p:txBody>
      </p:sp>
      <p:pic>
        <p:nvPicPr>
          <p:cNvPr id="309" name="Google Shape;309;p20">
            <a:hlinkClick action="ppaction://hlinkshowjump?jump=nextslide"/>
          </p:cNvPr>
          <p:cNvPicPr preferRelativeResize="0"/>
          <p:nvPr/>
        </p:nvPicPr>
        <p:blipFill rotWithShape="1">
          <a:blip r:embed="rId9">
            <a:alphaModFix/>
          </a:blip>
          <a:srcRect b="0" l="0" r="0" t="0"/>
          <a:stretch/>
        </p:blipFill>
        <p:spPr>
          <a:xfrm>
            <a:off x="7698175" y="2204457"/>
            <a:ext cx="432854" cy="432854"/>
          </a:xfrm>
          <a:prstGeom prst="rect">
            <a:avLst/>
          </a:prstGeom>
          <a:noFill/>
          <a:ln>
            <a:noFill/>
          </a:ln>
        </p:spPr>
      </p:pic>
      <p:sp>
        <p:nvSpPr>
          <p:cNvPr id="310" name="Google Shape;310;p20"/>
          <p:cNvSpPr/>
          <p:nvPr/>
        </p:nvSpPr>
        <p:spPr>
          <a:xfrm>
            <a:off x="1201487" y="2736817"/>
            <a:ext cx="1874000" cy="511488"/>
          </a:xfrm>
          <a:prstGeom prst="wedgeRoundRectCallout">
            <a:avLst>
              <a:gd fmla="val 65643" name="adj1"/>
              <a:gd fmla="val -59131"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1</a:t>
            </a:r>
            <a:r>
              <a:rPr baseline="30000" lang="fr-FR" sz="601">
                <a:solidFill>
                  <a:srgbClr val="FF0000"/>
                </a:solidFill>
                <a:latin typeface="Arial"/>
                <a:ea typeface="Arial"/>
                <a:cs typeface="Arial"/>
                <a:sym typeface="Arial"/>
              </a:rPr>
              <a:t>er</a:t>
            </a:r>
            <a:r>
              <a:rPr lang="fr-FR" sz="601">
                <a:solidFill>
                  <a:srgbClr val="FF0000"/>
                </a:solidFill>
                <a:latin typeface="Arial"/>
                <a:ea typeface="Arial"/>
                <a:cs typeface="Arial"/>
                <a:sym typeface="Arial"/>
              </a:rPr>
              <a:t> 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joueuses du 1</a:t>
            </a:r>
            <a:r>
              <a:rPr baseline="30000" lang="fr-FR" sz="601">
                <a:solidFill>
                  <a:schemeClr val="dk1"/>
                </a:solidFill>
                <a:latin typeface="Arial"/>
                <a:ea typeface="Arial"/>
                <a:cs typeface="Arial"/>
                <a:sym typeface="Arial"/>
              </a:rPr>
              <a:t>er</a:t>
            </a:r>
            <a:r>
              <a:rPr lang="fr-FR" sz="601">
                <a:solidFill>
                  <a:schemeClr val="dk1"/>
                </a:solidFill>
                <a:latin typeface="Arial"/>
                <a:ea typeface="Arial"/>
                <a:cs typeface="Arial"/>
                <a:sym typeface="Arial"/>
              </a:rPr>
              <a:t> bloc avancent pour faire un leurre pour étirer l’alignement adverse. Restent attentives au ballon au cas où il y ai un contre ou une perte de balle.</a:t>
            </a:r>
            <a:endParaRPr sz="601">
              <a:solidFill>
                <a:schemeClr val="dk1"/>
              </a:solidFill>
              <a:latin typeface="Arial"/>
              <a:ea typeface="Arial"/>
              <a:cs typeface="Arial"/>
              <a:sym typeface="Arial"/>
            </a:endParaRPr>
          </a:p>
        </p:txBody>
      </p:sp>
      <p:sp>
        <p:nvSpPr>
          <p:cNvPr id="311" name="Google Shape;311;p20"/>
          <p:cNvSpPr/>
          <p:nvPr/>
        </p:nvSpPr>
        <p:spPr>
          <a:xfrm>
            <a:off x="1947409" y="3457812"/>
            <a:ext cx="1874000" cy="511488"/>
          </a:xfrm>
          <a:prstGeom prst="wedgeRoundRectCallout">
            <a:avLst>
              <a:gd fmla="val 26250" name="adj1"/>
              <a:gd fmla="val -199264"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Début d’alignement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les joueuses du début d’alignement vont alimenter le maul en respectant l’ordre établi (se lient seulement après que la sauteuse soit redescendu les deux pieds au sol).</a:t>
            </a:r>
            <a:endParaRPr sz="601">
              <a:solidFill>
                <a:schemeClr val="dk1"/>
              </a:solidFill>
              <a:latin typeface="Arial"/>
              <a:ea typeface="Arial"/>
              <a:cs typeface="Arial"/>
              <a:sym typeface="Arial"/>
            </a:endParaRPr>
          </a:p>
        </p:txBody>
      </p:sp>
      <p:sp>
        <p:nvSpPr>
          <p:cNvPr id="312" name="Google Shape;312;p20"/>
          <p:cNvSpPr/>
          <p:nvPr/>
        </p:nvSpPr>
        <p:spPr>
          <a:xfrm>
            <a:off x="5124822" y="3043806"/>
            <a:ext cx="1874000" cy="511488"/>
          </a:xfrm>
          <a:prstGeom prst="wedgeRoundRectCallout">
            <a:avLst>
              <a:gd fmla="val -32709" name="adj1"/>
              <a:gd fmla="val -112670"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Fond d’alignement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les joueuses du fond de l’alignement vont alimenter le maul en respectant l’ordre établi (se lient seulement après que la sauteuse soit redescendu les deux pieds au sol).</a:t>
            </a:r>
            <a:endParaRPr sz="601">
              <a:solidFill>
                <a:schemeClr val="dk1"/>
              </a:solidFill>
              <a:latin typeface="Arial"/>
              <a:ea typeface="Arial"/>
              <a:cs typeface="Arial"/>
              <a:sym typeface="Arial"/>
            </a:endParaRPr>
          </a:p>
        </p:txBody>
      </p:sp>
      <p:pic>
        <p:nvPicPr>
          <p:cNvPr id="313" name="Google Shape;313;p20"/>
          <p:cNvPicPr preferRelativeResize="0"/>
          <p:nvPr/>
        </p:nvPicPr>
        <p:blipFill rotWithShape="1">
          <a:blip r:embed="rId6">
            <a:alphaModFix/>
          </a:blip>
          <a:srcRect b="0" l="0" r="0" t="0"/>
          <a:stretch/>
        </p:blipFill>
        <p:spPr>
          <a:xfrm>
            <a:off x="2302029" y="1681401"/>
            <a:ext cx="180000" cy="180000"/>
          </a:xfrm>
          <a:prstGeom prst="rect">
            <a:avLst/>
          </a:prstGeom>
          <a:noFill/>
          <a:ln>
            <a:noFill/>
          </a:ln>
        </p:spPr>
      </p:pic>
      <p:sp>
        <p:nvSpPr>
          <p:cNvPr id="314" name="Google Shape;314;p20"/>
          <p:cNvSpPr/>
          <p:nvPr/>
        </p:nvSpPr>
        <p:spPr>
          <a:xfrm>
            <a:off x="1781680" y="3278421"/>
            <a:ext cx="2340307" cy="511488"/>
          </a:xfrm>
          <a:prstGeom prst="wedgeRoundRectCallout">
            <a:avLst>
              <a:gd fmla="val 45527" name="adj1"/>
              <a:gd fmla="val -15875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a:t>
            </a:r>
            <a:r>
              <a:rPr lang="fr-FR" sz="601">
                <a:solidFill>
                  <a:schemeClr val="dk1"/>
                </a:solidFill>
                <a:latin typeface="Arial"/>
                <a:ea typeface="Arial"/>
                <a:cs typeface="Arial"/>
                <a:sym typeface="Arial"/>
              </a:rPr>
              <a:t> </a:t>
            </a:r>
            <a:endParaRPr sz="601">
              <a:solidFill>
                <a:schemeClr val="dk1"/>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sauteuse avance pour se démarquer (2 pas sont nécessaires pour l’instant) et passe l’épaule pour s’imposer.</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lift (porteuses) suivent le déplacement de la sauteuse et l’aident à s’imposer dans l’alignement.  </a:t>
            </a:r>
            <a:endParaRPr/>
          </a:p>
        </p:txBody>
      </p:sp>
      <p:sp>
        <p:nvSpPr>
          <p:cNvPr id="315" name="Google Shape;315;p20"/>
          <p:cNvSpPr/>
          <p:nvPr/>
        </p:nvSpPr>
        <p:spPr>
          <a:xfrm>
            <a:off x="5106935" y="3097054"/>
            <a:ext cx="1874000" cy="511488"/>
          </a:xfrm>
          <a:prstGeom prst="wedgeRoundRectCallout">
            <a:avLst>
              <a:gd fmla="val -31945" name="adj1"/>
              <a:gd fmla="val -12663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Fond d’alignement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Les joueuses du fond d’alignement reculent pour faire un leurre et étirer l’alignement adverse. Restent attentives au ballon au cas où il y ait un lobe ou une perte de balle.</a:t>
            </a:r>
            <a:endParaRPr sz="601">
              <a:solidFill>
                <a:schemeClr val="dk1"/>
              </a:solidFill>
              <a:latin typeface="Arial"/>
              <a:ea typeface="Arial"/>
              <a:cs typeface="Arial"/>
              <a:sym typeface="Arial"/>
            </a:endParaRPr>
          </a:p>
        </p:txBody>
      </p:sp>
      <p:sp>
        <p:nvSpPr>
          <p:cNvPr id="316" name="Google Shape;316;p20"/>
          <p:cNvSpPr/>
          <p:nvPr/>
        </p:nvSpPr>
        <p:spPr>
          <a:xfrm>
            <a:off x="1060772" y="2829645"/>
            <a:ext cx="1874000" cy="613785"/>
          </a:xfrm>
          <a:prstGeom prst="wedgeRoundRectCallout">
            <a:avLst>
              <a:gd fmla="val -21781" name="adj1"/>
              <a:gd fmla="val -98704"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Talon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joueuse va alimenter le maul en respectant l’ordre établi (se lie seulement après que la sauteuse soit redescendue les deux pieds au sol).</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Reste vigilante au ballon pour anticiper un contre.</a:t>
            </a:r>
            <a:endParaRPr sz="601">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0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99"/>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1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14"/>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0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01"/>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21"/>
          <p:cNvPicPr preferRelativeResize="0"/>
          <p:nvPr/>
        </p:nvPicPr>
        <p:blipFill rotWithShape="1">
          <a:blip r:embed="rId3">
            <a:alphaModFix/>
          </a:blip>
          <a:srcRect b="0" l="0" r="0" t="0"/>
          <a:stretch/>
        </p:blipFill>
        <p:spPr>
          <a:xfrm>
            <a:off x="0" y="-2607"/>
            <a:ext cx="8621713" cy="4849813"/>
          </a:xfrm>
          <a:prstGeom prst="rect">
            <a:avLst/>
          </a:prstGeom>
          <a:noFill/>
          <a:ln>
            <a:noFill/>
          </a:ln>
        </p:spPr>
      </p:pic>
      <p:sp>
        <p:nvSpPr>
          <p:cNvPr id="322" name="Google Shape;322;p21"/>
          <p:cNvSpPr/>
          <p:nvPr/>
        </p:nvSpPr>
        <p:spPr>
          <a:xfrm rot="-4943117">
            <a:off x="3554579" y="1263168"/>
            <a:ext cx="1346711" cy="998367"/>
          </a:xfrm>
          <a:prstGeom prst="stripedRightArrow">
            <a:avLst>
              <a:gd fmla="val 50000" name="adj1"/>
              <a:gd fmla="val 50000" name="adj2"/>
            </a:avLst>
          </a:prstGeom>
          <a:solidFill>
            <a:srgbClr val="FFA7A7"/>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8">
              <a:solidFill>
                <a:schemeClr val="lt1"/>
              </a:solidFill>
              <a:latin typeface="Calibri"/>
              <a:ea typeface="Calibri"/>
              <a:cs typeface="Calibri"/>
              <a:sym typeface="Calibri"/>
            </a:endParaRPr>
          </a:p>
        </p:txBody>
      </p:sp>
      <p:pic>
        <p:nvPicPr>
          <p:cNvPr id="323" name="Google Shape;323;p21"/>
          <p:cNvPicPr preferRelativeResize="0"/>
          <p:nvPr/>
        </p:nvPicPr>
        <p:blipFill rotWithShape="1">
          <a:blip r:embed="rId4">
            <a:alphaModFix/>
          </a:blip>
          <a:srcRect b="0" l="0" r="0" t="0"/>
          <a:stretch/>
        </p:blipFill>
        <p:spPr>
          <a:xfrm>
            <a:off x="4000721" y="2606349"/>
            <a:ext cx="158400" cy="158400"/>
          </a:xfrm>
          <a:prstGeom prst="rect">
            <a:avLst/>
          </a:prstGeom>
          <a:noFill/>
          <a:ln>
            <a:noFill/>
          </a:ln>
        </p:spPr>
      </p:pic>
      <p:sp>
        <p:nvSpPr>
          <p:cNvPr id="324" name="Google Shape;324;p21"/>
          <p:cNvSpPr/>
          <p:nvPr/>
        </p:nvSpPr>
        <p:spPr>
          <a:xfrm>
            <a:off x="3887809" y="109056"/>
            <a:ext cx="823437" cy="255389"/>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fr-FR" sz="900">
                <a:solidFill>
                  <a:schemeClr val="lt1"/>
                </a:solidFill>
                <a:latin typeface="Arial"/>
                <a:ea typeface="Arial"/>
                <a:cs typeface="Arial"/>
                <a:sym typeface="Arial"/>
              </a:rPr>
              <a:t>4/5/6 AGEN</a:t>
            </a:r>
            <a:endParaRPr sz="900">
              <a:solidFill>
                <a:schemeClr val="lt1"/>
              </a:solidFill>
              <a:latin typeface="Arial"/>
              <a:ea typeface="Arial"/>
              <a:cs typeface="Arial"/>
              <a:sym typeface="Arial"/>
            </a:endParaRPr>
          </a:p>
        </p:txBody>
      </p:sp>
      <p:pic>
        <p:nvPicPr>
          <p:cNvPr id="325" name="Google Shape;325;p21"/>
          <p:cNvPicPr preferRelativeResize="0"/>
          <p:nvPr/>
        </p:nvPicPr>
        <p:blipFill rotWithShape="1">
          <a:blip r:embed="rId5">
            <a:alphaModFix/>
          </a:blip>
          <a:srcRect b="0" l="0" r="0" t="0"/>
          <a:stretch/>
        </p:blipFill>
        <p:spPr>
          <a:xfrm>
            <a:off x="3161670" y="2124410"/>
            <a:ext cx="180000" cy="180000"/>
          </a:xfrm>
          <a:prstGeom prst="rect">
            <a:avLst/>
          </a:prstGeom>
          <a:noFill/>
          <a:ln>
            <a:noFill/>
          </a:ln>
        </p:spPr>
      </p:pic>
      <p:pic>
        <p:nvPicPr>
          <p:cNvPr id="326" name="Google Shape;326;p21"/>
          <p:cNvPicPr preferRelativeResize="0"/>
          <p:nvPr/>
        </p:nvPicPr>
        <p:blipFill rotWithShape="1">
          <a:blip r:embed="rId5">
            <a:alphaModFix/>
          </a:blip>
          <a:srcRect b="0" l="0" r="0" t="0"/>
          <a:stretch/>
        </p:blipFill>
        <p:spPr>
          <a:xfrm>
            <a:off x="5577280" y="2124410"/>
            <a:ext cx="180000" cy="180000"/>
          </a:xfrm>
          <a:prstGeom prst="rect">
            <a:avLst/>
          </a:prstGeom>
          <a:noFill/>
          <a:ln>
            <a:noFill/>
          </a:ln>
        </p:spPr>
      </p:pic>
      <p:pic>
        <p:nvPicPr>
          <p:cNvPr id="327" name="Google Shape;327;p21"/>
          <p:cNvPicPr preferRelativeResize="0"/>
          <p:nvPr/>
        </p:nvPicPr>
        <p:blipFill rotWithShape="1">
          <a:blip r:embed="rId5">
            <a:alphaModFix/>
          </a:blip>
          <a:srcRect b="0" l="0" r="0" t="0"/>
          <a:stretch/>
        </p:blipFill>
        <p:spPr>
          <a:xfrm>
            <a:off x="4228733" y="1320046"/>
            <a:ext cx="180000" cy="180000"/>
          </a:xfrm>
          <a:prstGeom prst="rect">
            <a:avLst/>
          </a:prstGeom>
          <a:noFill/>
          <a:ln>
            <a:noFill/>
          </a:ln>
        </p:spPr>
      </p:pic>
      <p:pic>
        <p:nvPicPr>
          <p:cNvPr id="328" name="Google Shape;328;p21"/>
          <p:cNvPicPr preferRelativeResize="0"/>
          <p:nvPr/>
        </p:nvPicPr>
        <p:blipFill rotWithShape="1">
          <a:blip r:embed="rId5">
            <a:alphaModFix/>
          </a:blip>
          <a:srcRect b="0" l="0" r="0" t="0"/>
          <a:stretch/>
        </p:blipFill>
        <p:spPr>
          <a:xfrm>
            <a:off x="2302029" y="1694101"/>
            <a:ext cx="180000" cy="180000"/>
          </a:xfrm>
          <a:prstGeom prst="rect">
            <a:avLst/>
          </a:prstGeom>
          <a:noFill/>
          <a:ln>
            <a:noFill/>
          </a:ln>
        </p:spPr>
      </p:pic>
      <p:pic>
        <p:nvPicPr>
          <p:cNvPr id="329" name="Google Shape;329;p21"/>
          <p:cNvPicPr preferRelativeResize="0"/>
          <p:nvPr/>
        </p:nvPicPr>
        <p:blipFill rotWithShape="1">
          <a:blip r:embed="rId6">
            <a:alphaModFix/>
          </a:blip>
          <a:srcRect b="0" l="0" r="0" t="0"/>
          <a:stretch/>
        </p:blipFill>
        <p:spPr>
          <a:xfrm>
            <a:off x="7698175" y="2204457"/>
            <a:ext cx="432854" cy="432854"/>
          </a:xfrm>
          <a:prstGeom prst="rect">
            <a:avLst/>
          </a:prstGeom>
          <a:noFill/>
          <a:ln>
            <a:noFill/>
          </a:ln>
        </p:spPr>
      </p:pic>
      <p:pic>
        <p:nvPicPr>
          <p:cNvPr id="330" name="Google Shape;330;p21"/>
          <p:cNvPicPr preferRelativeResize="0"/>
          <p:nvPr/>
        </p:nvPicPr>
        <p:blipFill rotWithShape="1">
          <a:blip r:embed="rId5">
            <a:alphaModFix/>
          </a:blip>
          <a:srcRect b="0" l="0" r="0" t="0"/>
          <a:stretch/>
        </p:blipFill>
        <p:spPr>
          <a:xfrm>
            <a:off x="3371183" y="2130304"/>
            <a:ext cx="180000" cy="180000"/>
          </a:xfrm>
          <a:prstGeom prst="rect">
            <a:avLst/>
          </a:prstGeom>
          <a:noFill/>
          <a:ln>
            <a:noFill/>
          </a:ln>
        </p:spPr>
      </p:pic>
      <p:pic>
        <p:nvPicPr>
          <p:cNvPr id="331" name="Google Shape;331;p21"/>
          <p:cNvPicPr preferRelativeResize="0"/>
          <p:nvPr/>
        </p:nvPicPr>
        <p:blipFill rotWithShape="1">
          <a:blip r:embed="rId5">
            <a:alphaModFix/>
          </a:blip>
          <a:srcRect b="0" l="0" r="0" t="0"/>
          <a:stretch/>
        </p:blipFill>
        <p:spPr>
          <a:xfrm>
            <a:off x="3671119" y="2137831"/>
            <a:ext cx="180000" cy="180000"/>
          </a:xfrm>
          <a:prstGeom prst="rect">
            <a:avLst/>
          </a:prstGeom>
          <a:noFill/>
          <a:ln>
            <a:noFill/>
          </a:ln>
        </p:spPr>
      </p:pic>
      <p:pic>
        <p:nvPicPr>
          <p:cNvPr id="332" name="Google Shape;332;p21"/>
          <p:cNvPicPr preferRelativeResize="0"/>
          <p:nvPr/>
        </p:nvPicPr>
        <p:blipFill rotWithShape="1">
          <a:blip r:embed="rId7">
            <a:alphaModFix/>
          </a:blip>
          <a:srcRect b="0" l="0" r="0" t="0"/>
          <a:stretch/>
        </p:blipFill>
        <p:spPr>
          <a:xfrm>
            <a:off x="5528632" y="2510994"/>
            <a:ext cx="180000" cy="180000"/>
          </a:xfrm>
          <a:prstGeom prst="rect">
            <a:avLst/>
          </a:prstGeom>
          <a:noFill/>
          <a:ln>
            <a:noFill/>
          </a:ln>
        </p:spPr>
      </p:pic>
      <p:pic>
        <p:nvPicPr>
          <p:cNvPr id="333" name="Google Shape;333;p21"/>
          <p:cNvPicPr preferRelativeResize="0"/>
          <p:nvPr/>
        </p:nvPicPr>
        <p:blipFill rotWithShape="1">
          <a:blip r:embed="rId8">
            <a:alphaModFix/>
          </a:blip>
          <a:srcRect b="0" l="0" r="0" t="0"/>
          <a:stretch/>
        </p:blipFill>
        <p:spPr>
          <a:xfrm>
            <a:off x="1497370" y="2304410"/>
            <a:ext cx="180000" cy="202502"/>
          </a:xfrm>
          <a:prstGeom prst="rect">
            <a:avLst/>
          </a:prstGeom>
          <a:noFill/>
          <a:ln>
            <a:noFill/>
          </a:ln>
        </p:spPr>
      </p:pic>
      <p:pic>
        <p:nvPicPr>
          <p:cNvPr id="334" name="Google Shape;334;p21"/>
          <p:cNvPicPr preferRelativeResize="0"/>
          <p:nvPr/>
        </p:nvPicPr>
        <p:blipFill rotWithShape="1">
          <a:blip r:embed="rId7">
            <a:alphaModFix/>
          </a:blip>
          <a:srcRect b="0" l="0" r="0" t="0"/>
          <a:stretch/>
        </p:blipFill>
        <p:spPr>
          <a:xfrm>
            <a:off x="5276176" y="2502937"/>
            <a:ext cx="180000" cy="180000"/>
          </a:xfrm>
          <a:prstGeom prst="rect">
            <a:avLst/>
          </a:prstGeom>
          <a:noFill/>
          <a:ln>
            <a:noFill/>
          </a:ln>
        </p:spPr>
      </p:pic>
      <p:pic>
        <p:nvPicPr>
          <p:cNvPr id="335" name="Google Shape;335;p21"/>
          <p:cNvPicPr preferRelativeResize="0"/>
          <p:nvPr/>
        </p:nvPicPr>
        <p:blipFill rotWithShape="1">
          <a:blip r:embed="rId7">
            <a:alphaModFix/>
          </a:blip>
          <a:srcRect b="0" l="0" r="0" t="0"/>
          <a:stretch/>
        </p:blipFill>
        <p:spPr>
          <a:xfrm>
            <a:off x="4205680" y="2422300"/>
            <a:ext cx="180000" cy="180000"/>
          </a:xfrm>
          <a:prstGeom prst="rect">
            <a:avLst/>
          </a:prstGeom>
          <a:noFill/>
          <a:ln>
            <a:noFill/>
          </a:ln>
        </p:spPr>
      </p:pic>
      <p:pic>
        <p:nvPicPr>
          <p:cNvPr id="336" name="Google Shape;336;p21"/>
          <p:cNvPicPr preferRelativeResize="0"/>
          <p:nvPr/>
        </p:nvPicPr>
        <p:blipFill rotWithShape="1">
          <a:blip r:embed="rId7">
            <a:alphaModFix/>
          </a:blip>
          <a:srcRect b="0" l="0" r="0" t="0"/>
          <a:stretch/>
        </p:blipFill>
        <p:spPr>
          <a:xfrm>
            <a:off x="4028020" y="2439604"/>
            <a:ext cx="180000" cy="180000"/>
          </a:xfrm>
          <a:prstGeom prst="rect">
            <a:avLst/>
          </a:prstGeom>
          <a:noFill/>
          <a:ln>
            <a:noFill/>
          </a:ln>
        </p:spPr>
      </p:pic>
      <p:pic>
        <p:nvPicPr>
          <p:cNvPr id="337" name="Google Shape;337;p21"/>
          <p:cNvPicPr preferRelativeResize="0"/>
          <p:nvPr/>
        </p:nvPicPr>
        <p:blipFill rotWithShape="1">
          <a:blip r:embed="rId9">
            <a:alphaModFix/>
          </a:blip>
          <a:srcRect b="0" l="0" r="0" t="0"/>
          <a:stretch/>
        </p:blipFill>
        <p:spPr>
          <a:xfrm>
            <a:off x="3123909" y="2462275"/>
            <a:ext cx="180000" cy="202502"/>
          </a:xfrm>
          <a:prstGeom prst="rect">
            <a:avLst/>
          </a:prstGeom>
          <a:noFill/>
          <a:ln>
            <a:noFill/>
          </a:ln>
        </p:spPr>
      </p:pic>
      <p:pic>
        <p:nvPicPr>
          <p:cNvPr id="338" name="Google Shape;338;p21"/>
          <p:cNvPicPr preferRelativeResize="0"/>
          <p:nvPr/>
        </p:nvPicPr>
        <p:blipFill rotWithShape="1">
          <a:blip r:embed="rId7">
            <a:alphaModFix/>
          </a:blip>
          <a:srcRect b="0" l="0" r="0" t="0"/>
          <a:stretch/>
        </p:blipFill>
        <p:spPr>
          <a:xfrm>
            <a:off x="3315177" y="2473932"/>
            <a:ext cx="180000" cy="180000"/>
          </a:xfrm>
          <a:prstGeom prst="rect">
            <a:avLst/>
          </a:prstGeom>
          <a:noFill/>
          <a:ln>
            <a:noFill/>
          </a:ln>
        </p:spPr>
      </p:pic>
      <p:pic>
        <p:nvPicPr>
          <p:cNvPr id="339" name="Google Shape;339;p21"/>
          <p:cNvPicPr preferRelativeResize="0"/>
          <p:nvPr/>
        </p:nvPicPr>
        <p:blipFill rotWithShape="1">
          <a:blip r:embed="rId10">
            <a:alphaModFix/>
          </a:blip>
          <a:srcRect b="0" l="0" r="0" t="0"/>
          <a:stretch/>
        </p:blipFill>
        <p:spPr>
          <a:xfrm>
            <a:off x="3857641" y="2439402"/>
            <a:ext cx="180000" cy="202502"/>
          </a:xfrm>
          <a:prstGeom prst="rect">
            <a:avLst/>
          </a:prstGeom>
          <a:noFill/>
          <a:ln>
            <a:noFill/>
          </a:ln>
        </p:spPr>
      </p:pic>
      <p:pic>
        <p:nvPicPr>
          <p:cNvPr id="340" name="Google Shape;340;p21">
            <a:hlinkClick action="ppaction://hlinksldjump" r:id="rId11"/>
          </p:cNvPr>
          <p:cNvPicPr preferRelativeResize="0"/>
          <p:nvPr/>
        </p:nvPicPr>
        <p:blipFill rotWithShape="1">
          <a:blip r:embed="rId12">
            <a:alphaModFix/>
          </a:blip>
          <a:srcRect b="0" l="0" r="0" t="0"/>
          <a:stretch/>
        </p:blipFill>
        <p:spPr>
          <a:xfrm>
            <a:off x="7735751" y="4101351"/>
            <a:ext cx="373374" cy="436461"/>
          </a:xfrm>
          <a:prstGeom prst="rect">
            <a:avLst/>
          </a:prstGeom>
          <a:noFill/>
          <a:ln>
            <a:noFill/>
          </a:ln>
        </p:spPr>
      </p:pic>
      <p:sp>
        <p:nvSpPr>
          <p:cNvPr id="341" name="Google Shape;341;p21"/>
          <p:cNvSpPr/>
          <p:nvPr/>
        </p:nvSpPr>
        <p:spPr>
          <a:xfrm>
            <a:off x="7698703" y="3499683"/>
            <a:ext cx="431798" cy="386135"/>
          </a:xfrm>
          <a:prstGeom prst="roundRect">
            <a:avLst>
              <a:gd fmla="val 16667" name="adj"/>
            </a:avLst>
          </a:prstGeom>
          <a:solidFill>
            <a:srgbClr val="FFD450"/>
          </a:solidFill>
          <a:ln cap="flat" cmpd="sng" w="2857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fr-FR" sz="1668" u="sng">
                <a:solidFill>
                  <a:schemeClr val="hlink"/>
                </a:solidFill>
                <a:latin typeface="Calibri"/>
                <a:ea typeface="Calibri"/>
                <a:cs typeface="Calibri"/>
                <a:sym typeface="Calibri"/>
                <a:hlinkClick action="ppaction://hlinksldjump" r:id="rId13"/>
              </a:rPr>
              <a:t>TC</a:t>
            </a:r>
            <a:endParaRPr i="1" sz="1668">
              <a:solidFill>
                <a:schemeClr val="lt1"/>
              </a:solidFill>
              <a:latin typeface="Calibri"/>
              <a:ea typeface="Calibri"/>
              <a:cs typeface="Calibri"/>
              <a:sym typeface="Calibri"/>
            </a:endParaRPr>
          </a:p>
        </p:txBody>
      </p:sp>
      <p:pic>
        <p:nvPicPr>
          <p:cNvPr id="342" name="Google Shape;342;p21"/>
          <p:cNvPicPr preferRelativeResize="0"/>
          <p:nvPr/>
        </p:nvPicPr>
        <p:blipFill rotWithShape="1">
          <a:blip r:embed="rId5">
            <a:alphaModFix/>
          </a:blip>
          <a:srcRect b="0" l="0" r="0" t="0"/>
          <a:stretch/>
        </p:blipFill>
        <p:spPr>
          <a:xfrm>
            <a:off x="3906501" y="2266873"/>
            <a:ext cx="180000" cy="180000"/>
          </a:xfrm>
          <a:prstGeom prst="rect">
            <a:avLst/>
          </a:prstGeom>
          <a:noFill/>
          <a:ln>
            <a:noFill/>
          </a:ln>
        </p:spPr>
      </p:pic>
      <p:pic>
        <p:nvPicPr>
          <p:cNvPr id="343" name="Google Shape;343;p21"/>
          <p:cNvPicPr preferRelativeResize="0"/>
          <p:nvPr/>
        </p:nvPicPr>
        <p:blipFill rotWithShape="1">
          <a:blip r:embed="rId5">
            <a:alphaModFix/>
          </a:blip>
          <a:srcRect b="0" l="0" r="0" t="0"/>
          <a:stretch/>
        </p:blipFill>
        <p:spPr>
          <a:xfrm>
            <a:off x="4082646" y="2275525"/>
            <a:ext cx="180000" cy="180000"/>
          </a:xfrm>
          <a:prstGeom prst="rect">
            <a:avLst/>
          </a:prstGeom>
          <a:noFill/>
          <a:ln>
            <a:noFill/>
          </a:ln>
        </p:spPr>
      </p:pic>
      <p:pic>
        <p:nvPicPr>
          <p:cNvPr id="344" name="Google Shape;344;p21"/>
          <p:cNvPicPr preferRelativeResize="0"/>
          <p:nvPr/>
        </p:nvPicPr>
        <p:blipFill rotWithShape="1">
          <a:blip r:embed="rId5">
            <a:alphaModFix/>
          </a:blip>
          <a:srcRect b="0" l="0" r="0" t="0"/>
          <a:stretch/>
        </p:blipFill>
        <p:spPr>
          <a:xfrm>
            <a:off x="4259920" y="2248302"/>
            <a:ext cx="180000" cy="180000"/>
          </a:xfrm>
          <a:prstGeom prst="rect">
            <a:avLst/>
          </a:prstGeom>
          <a:noFill/>
          <a:ln>
            <a:noFill/>
          </a:ln>
        </p:spPr>
      </p:pic>
      <p:pic>
        <p:nvPicPr>
          <p:cNvPr id="345" name="Google Shape;345;p21"/>
          <p:cNvPicPr preferRelativeResize="0"/>
          <p:nvPr/>
        </p:nvPicPr>
        <p:blipFill rotWithShape="1">
          <a:blip r:embed="rId5">
            <a:alphaModFix/>
          </a:blip>
          <a:srcRect b="0" l="0" r="0" t="0"/>
          <a:stretch/>
        </p:blipFill>
        <p:spPr>
          <a:xfrm>
            <a:off x="3998731" y="2106961"/>
            <a:ext cx="180000" cy="180000"/>
          </a:xfrm>
          <a:prstGeom prst="rect">
            <a:avLst/>
          </a:prstGeom>
          <a:noFill/>
          <a:ln>
            <a:noFill/>
          </a:ln>
        </p:spPr>
      </p:pic>
      <p:pic>
        <p:nvPicPr>
          <p:cNvPr id="346" name="Google Shape;346;p21"/>
          <p:cNvPicPr preferRelativeResize="0"/>
          <p:nvPr/>
        </p:nvPicPr>
        <p:blipFill rotWithShape="1">
          <a:blip r:embed="rId5">
            <a:alphaModFix/>
          </a:blip>
          <a:srcRect b="0" l="0" r="0" t="0"/>
          <a:stretch/>
        </p:blipFill>
        <p:spPr>
          <a:xfrm>
            <a:off x="4177593" y="2094230"/>
            <a:ext cx="180000" cy="180000"/>
          </a:xfrm>
          <a:prstGeom prst="rect">
            <a:avLst/>
          </a:prstGeom>
          <a:noFill/>
          <a:ln>
            <a:noFill/>
          </a:ln>
        </p:spPr>
      </p:pic>
      <p:pic>
        <p:nvPicPr>
          <p:cNvPr id="347" name="Google Shape;347;p21"/>
          <p:cNvPicPr preferRelativeResize="0"/>
          <p:nvPr/>
        </p:nvPicPr>
        <p:blipFill rotWithShape="1">
          <a:blip r:embed="rId5">
            <a:alphaModFix/>
          </a:blip>
          <a:srcRect b="0" l="0" r="0" t="0"/>
          <a:stretch/>
        </p:blipFill>
        <p:spPr>
          <a:xfrm>
            <a:off x="4568474" y="1900475"/>
            <a:ext cx="180000" cy="180000"/>
          </a:xfrm>
          <a:prstGeom prst="rect">
            <a:avLst/>
          </a:prstGeom>
          <a:noFill/>
          <a:ln>
            <a:noFill/>
          </a:ln>
        </p:spPr>
      </p:pic>
      <p:pic>
        <p:nvPicPr>
          <p:cNvPr id="348" name="Google Shape;348;p21"/>
          <p:cNvPicPr preferRelativeResize="0"/>
          <p:nvPr/>
        </p:nvPicPr>
        <p:blipFill rotWithShape="1">
          <a:blip r:embed="rId5">
            <a:alphaModFix/>
          </a:blip>
          <a:srcRect b="0" l="0" r="0" t="0"/>
          <a:stretch/>
        </p:blipFill>
        <p:spPr>
          <a:xfrm>
            <a:off x="3764482" y="1904706"/>
            <a:ext cx="180000" cy="180000"/>
          </a:xfrm>
          <a:prstGeom prst="rect">
            <a:avLst/>
          </a:prstGeom>
          <a:noFill/>
          <a:ln>
            <a:noFill/>
          </a:ln>
        </p:spPr>
      </p:pic>
      <p:pic>
        <p:nvPicPr>
          <p:cNvPr id="349" name="Google Shape;349;p21"/>
          <p:cNvPicPr preferRelativeResize="0"/>
          <p:nvPr/>
        </p:nvPicPr>
        <p:blipFill rotWithShape="1">
          <a:blip r:embed="rId5">
            <a:alphaModFix/>
          </a:blip>
          <a:srcRect b="0" l="0" r="0" t="0"/>
          <a:stretch/>
        </p:blipFill>
        <p:spPr>
          <a:xfrm>
            <a:off x="4220856" y="1652816"/>
            <a:ext cx="180000" cy="180000"/>
          </a:xfrm>
          <a:prstGeom prst="rect">
            <a:avLst/>
          </a:prstGeom>
          <a:noFill/>
          <a:ln>
            <a:noFill/>
          </a:ln>
        </p:spPr>
      </p:pic>
      <p:pic>
        <p:nvPicPr>
          <p:cNvPr id="350" name="Google Shape;350;p21"/>
          <p:cNvPicPr preferRelativeResize="0"/>
          <p:nvPr/>
        </p:nvPicPr>
        <p:blipFill rotWithShape="1">
          <a:blip r:embed="rId5">
            <a:alphaModFix/>
          </a:blip>
          <a:srcRect b="0" l="0" r="0" t="0"/>
          <a:stretch/>
        </p:blipFill>
        <p:spPr>
          <a:xfrm>
            <a:off x="2765664" y="1904706"/>
            <a:ext cx="180000" cy="180000"/>
          </a:xfrm>
          <a:prstGeom prst="rect">
            <a:avLst/>
          </a:prstGeom>
          <a:noFill/>
          <a:ln>
            <a:noFill/>
          </a:ln>
        </p:spPr>
      </p:pic>
      <p:pic>
        <p:nvPicPr>
          <p:cNvPr id="351" name="Google Shape;351;p21"/>
          <p:cNvPicPr preferRelativeResize="0"/>
          <p:nvPr/>
        </p:nvPicPr>
        <p:blipFill rotWithShape="1">
          <a:blip r:embed="rId14">
            <a:alphaModFix/>
          </a:blip>
          <a:srcRect b="0" l="0" r="0" t="0"/>
          <a:stretch/>
        </p:blipFill>
        <p:spPr>
          <a:xfrm>
            <a:off x="3980397" y="3150734"/>
            <a:ext cx="180000" cy="202502"/>
          </a:xfrm>
          <a:prstGeom prst="rect">
            <a:avLst/>
          </a:prstGeom>
          <a:noFill/>
          <a:ln>
            <a:noFill/>
          </a:ln>
        </p:spPr>
      </p:pic>
      <p:sp>
        <p:nvSpPr>
          <p:cNvPr id="352" name="Google Shape;352;p21"/>
          <p:cNvSpPr/>
          <p:nvPr/>
        </p:nvSpPr>
        <p:spPr>
          <a:xfrm>
            <a:off x="1404038" y="2333950"/>
            <a:ext cx="1956209" cy="511488"/>
          </a:xfrm>
          <a:prstGeom prst="wedgeRoundRectCallout">
            <a:avLst>
              <a:gd fmla="val 76978" name="adj1"/>
              <a:gd fmla="val 20995"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du 1</a:t>
            </a:r>
            <a:r>
              <a:rPr baseline="30000" lang="fr-FR" sz="601">
                <a:solidFill>
                  <a:srgbClr val="FF0000"/>
                </a:solidFill>
                <a:latin typeface="Arial"/>
                <a:ea typeface="Arial"/>
                <a:cs typeface="Arial"/>
                <a:sym typeface="Arial"/>
              </a:rPr>
              <a:t>er</a:t>
            </a:r>
            <a:r>
              <a:rPr lang="fr-FR" sz="601">
                <a:solidFill>
                  <a:srgbClr val="FF0000"/>
                </a:solidFill>
                <a:latin typeface="Arial"/>
                <a:ea typeface="Arial"/>
                <a:cs typeface="Arial"/>
                <a:sym typeface="Arial"/>
              </a:rPr>
              <a:t> bloc de saut </a:t>
            </a:r>
            <a:r>
              <a:rPr lang="fr-FR" sz="500">
                <a:solidFill>
                  <a:srgbClr val="FF0000"/>
                </a:solidFill>
                <a:latin typeface="Arial"/>
                <a:ea typeface="Arial"/>
                <a:cs typeface="Arial"/>
                <a:sym typeface="Arial"/>
              </a:rPr>
              <a:t>(joueuse la plus proche) </a:t>
            </a:r>
            <a:r>
              <a:rPr lang="fr-FR" sz="601">
                <a:solidFill>
                  <a:srgbClr val="FF0000"/>
                </a:solidFill>
                <a:latin typeface="Arial"/>
                <a:ea typeface="Arial"/>
                <a:cs typeface="Arial"/>
                <a:sym typeface="Arial"/>
              </a:rPr>
              <a:t>: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joueuse va alimenter le maul côté fermé et arrache le ballon.</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Protège la balle et répète son nom pour indiquer qu’elle a le ballon.</a:t>
            </a:r>
            <a:endParaRPr sz="601">
              <a:solidFill>
                <a:schemeClr val="dk1"/>
              </a:solidFill>
              <a:latin typeface="Arial"/>
              <a:ea typeface="Arial"/>
              <a:cs typeface="Arial"/>
              <a:sym typeface="Arial"/>
            </a:endParaRPr>
          </a:p>
        </p:txBody>
      </p:sp>
      <p:sp>
        <p:nvSpPr>
          <p:cNvPr id="353" name="Google Shape;353;p21"/>
          <p:cNvSpPr/>
          <p:nvPr/>
        </p:nvSpPr>
        <p:spPr>
          <a:xfrm>
            <a:off x="4971652" y="2396399"/>
            <a:ext cx="1900635" cy="409190"/>
          </a:xfrm>
          <a:prstGeom prst="wedgeRoundRectCallout">
            <a:avLst>
              <a:gd fmla="val -82523" name="adj1"/>
              <a:gd fmla="val 2590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du 3</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de saut </a:t>
            </a:r>
            <a:r>
              <a:rPr lang="fr-FR" sz="500">
                <a:solidFill>
                  <a:srgbClr val="FF0000"/>
                </a:solidFill>
                <a:latin typeface="Arial"/>
                <a:ea typeface="Arial"/>
                <a:cs typeface="Arial"/>
                <a:sym typeface="Arial"/>
              </a:rPr>
              <a:t>(joueuse la plus proche) </a:t>
            </a:r>
            <a:r>
              <a:rPr lang="fr-FR" sz="601">
                <a:solidFill>
                  <a:srgbClr val="FF0000"/>
                </a:solidFill>
                <a:latin typeface="Arial"/>
                <a:ea typeface="Arial"/>
                <a:cs typeface="Arial"/>
                <a:sym typeface="Arial"/>
              </a:rPr>
              <a:t>: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joueuse va alimenter le maul et se place côté ouvert en se liant à sa coéquipière.</a:t>
            </a:r>
            <a:endParaRPr sz="601">
              <a:solidFill>
                <a:schemeClr val="dk1"/>
              </a:solidFill>
              <a:latin typeface="Arial"/>
              <a:ea typeface="Arial"/>
              <a:cs typeface="Arial"/>
              <a:sym typeface="Arial"/>
            </a:endParaRPr>
          </a:p>
        </p:txBody>
      </p:sp>
      <p:sp>
        <p:nvSpPr>
          <p:cNvPr id="354" name="Google Shape;354;p21"/>
          <p:cNvSpPr/>
          <p:nvPr/>
        </p:nvSpPr>
        <p:spPr>
          <a:xfrm>
            <a:off x="2408440" y="3974390"/>
            <a:ext cx="1874000" cy="511488"/>
          </a:xfrm>
          <a:prstGeom prst="wedgeRoundRectCallout">
            <a:avLst>
              <a:gd fmla="val 38899" name="adj1"/>
              <a:gd fmla="val -16335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9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Prend en charge l’organisation du maul. Replace les avants en fonction des mouvements du maul. Doit se faire respecter.</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Autrement dit « Elle a les clefs du camion ».</a:t>
            </a:r>
            <a:endParaRPr sz="601">
              <a:solidFill>
                <a:schemeClr val="dk1"/>
              </a:solidFill>
              <a:latin typeface="Arial"/>
              <a:ea typeface="Arial"/>
              <a:cs typeface="Arial"/>
              <a:sym typeface="Arial"/>
            </a:endParaRPr>
          </a:p>
        </p:txBody>
      </p:sp>
      <p:sp>
        <p:nvSpPr>
          <p:cNvPr id="355" name="Google Shape;355;p21"/>
          <p:cNvSpPr/>
          <p:nvPr/>
        </p:nvSpPr>
        <p:spPr>
          <a:xfrm>
            <a:off x="1339909" y="3107936"/>
            <a:ext cx="1874000" cy="818380"/>
          </a:xfrm>
          <a:prstGeom prst="wedgeRoundRectCallout">
            <a:avLst>
              <a:gd fmla="val 89782" name="adj1"/>
              <a:gd fmla="val -6391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BALLON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Le ballon doit «circuler» dans l’axe du maul pour éviter que l’adversaire en perturbe la circulation. Il faut mettre le ballon le plus loin possible, pour l’éloigner de la zone d’affrontement</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 Pour faciliter la circulation, la personne qui a le ballon répète son nom, jusqu’à la prise du ballon par une coéquipière, qui la réclame par «Balle».</a:t>
            </a:r>
            <a:endParaRPr sz="601">
              <a:solidFill>
                <a:schemeClr val="dk1"/>
              </a:solidFill>
              <a:latin typeface="Arial"/>
              <a:ea typeface="Arial"/>
              <a:cs typeface="Arial"/>
              <a:sym typeface="Arial"/>
            </a:endParaRPr>
          </a:p>
        </p:txBody>
      </p:sp>
      <p:sp>
        <p:nvSpPr>
          <p:cNvPr id="356" name="Google Shape;356;p21"/>
          <p:cNvSpPr/>
          <p:nvPr/>
        </p:nvSpPr>
        <p:spPr>
          <a:xfrm>
            <a:off x="4852804" y="2779602"/>
            <a:ext cx="1973445" cy="409190"/>
          </a:xfrm>
          <a:prstGeom prst="wedgeRoundRectCallout">
            <a:avLst>
              <a:gd fmla="val -76674" name="adj1"/>
              <a:gd fmla="val -37184"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Joueuse du fond de l’alignement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joueuse va alimenter le maul et se place côté ouvert derrière la sauteuse du 3</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de saut et se lie à la joueuse située dans l’axe du maul.</a:t>
            </a:r>
            <a:endParaRPr sz="601">
              <a:solidFill>
                <a:schemeClr val="dk1"/>
              </a:solidFill>
              <a:latin typeface="Arial"/>
              <a:ea typeface="Arial"/>
              <a:cs typeface="Arial"/>
              <a:sym typeface="Arial"/>
            </a:endParaRPr>
          </a:p>
        </p:txBody>
      </p:sp>
      <p:sp>
        <p:nvSpPr>
          <p:cNvPr id="357" name="Google Shape;357;p21"/>
          <p:cNvSpPr/>
          <p:nvPr/>
        </p:nvSpPr>
        <p:spPr>
          <a:xfrm>
            <a:off x="1682427" y="2510994"/>
            <a:ext cx="1640437" cy="511488"/>
          </a:xfrm>
          <a:prstGeom prst="wedgeRoundRectCallout">
            <a:avLst>
              <a:gd fmla="val 81288" name="adj1"/>
              <a:gd fmla="val 15150"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Talon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Une fois le ballon gagné, la talonneuse va alimenter le maul et se place côté fermé derrière la sauteuse du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bloc et se lie à la joueuse située dans l’axe du maul.</a:t>
            </a:r>
            <a:endParaRPr/>
          </a:p>
        </p:txBody>
      </p:sp>
      <p:sp>
        <p:nvSpPr>
          <p:cNvPr id="358" name="Google Shape;358;p21"/>
          <p:cNvSpPr/>
          <p:nvPr/>
        </p:nvSpPr>
        <p:spPr>
          <a:xfrm>
            <a:off x="4181885" y="3328886"/>
            <a:ext cx="1715148" cy="306893"/>
          </a:xfrm>
          <a:prstGeom prst="wedgeRoundRectCallout">
            <a:avLst>
              <a:gd fmla="val -52258" name="adj1"/>
              <a:gd fmla="val -16474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Pilier </a:t>
            </a:r>
            <a:r>
              <a:rPr lang="fr-FR" sz="500">
                <a:solidFill>
                  <a:srgbClr val="FF0000"/>
                </a:solidFill>
                <a:latin typeface="Arial"/>
                <a:ea typeface="Arial"/>
                <a:cs typeface="Arial"/>
                <a:sym typeface="Arial"/>
              </a:rPr>
              <a:t>(1</a:t>
            </a:r>
            <a:r>
              <a:rPr baseline="30000" lang="fr-FR" sz="500">
                <a:solidFill>
                  <a:srgbClr val="FF0000"/>
                </a:solidFill>
                <a:latin typeface="Arial"/>
                <a:ea typeface="Arial"/>
                <a:cs typeface="Arial"/>
                <a:sym typeface="Arial"/>
              </a:rPr>
              <a:t>er</a:t>
            </a:r>
            <a:r>
              <a:rPr lang="fr-FR" sz="500">
                <a:solidFill>
                  <a:srgbClr val="FF0000"/>
                </a:solidFill>
                <a:latin typeface="Arial"/>
                <a:ea typeface="Arial"/>
                <a:cs typeface="Arial"/>
                <a:sym typeface="Arial"/>
              </a:rPr>
              <a:t> lift du 1</a:t>
            </a:r>
            <a:r>
              <a:rPr baseline="30000" lang="fr-FR" sz="500">
                <a:solidFill>
                  <a:srgbClr val="FF0000"/>
                </a:solidFill>
                <a:latin typeface="Arial"/>
                <a:ea typeface="Arial"/>
                <a:cs typeface="Arial"/>
                <a:sym typeface="Arial"/>
              </a:rPr>
              <a:t>er</a:t>
            </a:r>
            <a:r>
              <a:rPr lang="fr-FR" sz="500">
                <a:solidFill>
                  <a:srgbClr val="FF0000"/>
                </a:solidFill>
                <a:latin typeface="Arial"/>
                <a:ea typeface="Arial"/>
                <a:cs typeface="Arial"/>
                <a:sym typeface="Arial"/>
              </a:rPr>
              <a:t> bloc de saut) </a:t>
            </a:r>
            <a:r>
              <a:rPr lang="fr-FR" sz="601">
                <a:solidFill>
                  <a:srgbClr val="FF0000"/>
                </a:solidFill>
                <a:latin typeface="Arial"/>
                <a:ea typeface="Arial"/>
                <a:cs typeface="Arial"/>
                <a:sym typeface="Arial"/>
              </a:rPr>
              <a:t>: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Rend disponible la balle côté fermé pour ne pas la présenter à la vue de l’équipe adverse.</a:t>
            </a:r>
            <a:endParaRPr sz="601">
              <a:solidFill>
                <a:schemeClr val="dk1"/>
              </a:solidFill>
              <a:latin typeface="Arial"/>
              <a:ea typeface="Arial"/>
              <a:cs typeface="Arial"/>
              <a:sym typeface="Arial"/>
            </a:endParaRPr>
          </a:p>
        </p:txBody>
      </p:sp>
      <p:sp>
        <p:nvSpPr>
          <p:cNvPr id="359" name="Google Shape;359;p21"/>
          <p:cNvSpPr/>
          <p:nvPr/>
        </p:nvSpPr>
        <p:spPr>
          <a:xfrm>
            <a:off x="4070397" y="3393658"/>
            <a:ext cx="2005894" cy="716083"/>
          </a:xfrm>
          <a:prstGeom prst="wedgeRoundRectCallout">
            <a:avLst>
              <a:gd fmla="val -43503" name="adj1"/>
              <a:gd fmla="val -102666"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Pilier </a:t>
            </a:r>
            <a:r>
              <a:rPr lang="fr-FR" sz="500">
                <a:solidFill>
                  <a:srgbClr val="FF0000"/>
                </a:solidFill>
                <a:latin typeface="Arial"/>
                <a:ea typeface="Arial"/>
                <a:cs typeface="Arial"/>
                <a:sym typeface="Arial"/>
              </a:rPr>
              <a:t>(1</a:t>
            </a:r>
            <a:r>
              <a:rPr baseline="30000" lang="fr-FR" sz="500">
                <a:solidFill>
                  <a:srgbClr val="FF0000"/>
                </a:solidFill>
                <a:latin typeface="Arial"/>
                <a:ea typeface="Arial"/>
                <a:cs typeface="Arial"/>
                <a:sym typeface="Arial"/>
              </a:rPr>
              <a:t>er</a:t>
            </a:r>
            <a:r>
              <a:rPr lang="fr-FR" sz="500">
                <a:solidFill>
                  <a:srgbClr val="FF0000"/>
                </a:solidFill>
                <a:latin typeface="Arial"/>
                <a:ea typeface="Arial"/>
                <a:cs typeface="Arial"/>
                <a:sym typeface="Arial"/>
              </a:rPr>
              <a:t> lift du 1</a:t>
            </a:r>
            <a:r>
              <a:rPr baseline="30000" lang="fr-FR" sz="500">
                <a:solidFill>
                  <a:srgbClr val="FF0000"/>
                </a:solidFill>
                <a:latin typeface="Arial"/>
                <a:ea typeface="Arial"/>
                <a:cs typeface="Arial"/>
                <a:sym typeface="Arial"/>
              </a:rPr>
              <a:t>er</a:t>
            </a:r>
            <a:r>
              <a:rPr lang="fr-FR" sz="500">
                <a:solidFill>
                  <a:srgbClr val="FF0000"/>
                </a:solidFill>
                <a:latin typeface="Arial"/>
                <a:ea typeface="Arial"/>
                <a:cs typeface="Arial"/>
                <a:sym typeface="Arial"/>
              </a:rPr>
              <a:t> bloc de saut) </a:t>
            </a:r>
            <a:r>
              <a:rPr lang="fr-FR" sz="601">
                <a:solidFill>
                  <a:srgbClr val="FF0000"/>
                </a:solidFill>
                <a:latin typeface="Arial"/>
                <a:ea typeface="Arial"/>
                <a:cs typeface="Arial"/>
                <a:sym typeface="Arial"/>
              </a:rPr>
              <a:t>: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La joueuse va alimenter le maul en se plaçant en 3</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ligne du maul, entre la talon et la joueuse du fond de l’alignement et arrache le ballon.</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Protège la balle et répète son nom pour indiquer qu’elle a le ballon. Rend disponible la balle côté fermé pour ne pas la présenter à la vue de l’équipe adverse.</a:t>
            </a:r>
            <a:endParaRPr/>
          </a:p>
        </p:txBody>
      </p:sp>
      <p:sp>
        <p:nvSpPr>
          <p:cNvPr id="360" name="Google Shape;360;p21"/>
          <p:cNvSpPr/>
          <p:nvPr/>
        </p:nvSpPr>
        <p:spPr>
          <a:xfrm>
            <a:off x="5050161" y="1499451"/>
            <a:ext cx="1983004" cy="818380"/>
          </a:xfrm>
          <a:prstGeom prst="wedgeRoundRectCallout">
            <a:avLst>
              <a:gd fmla="val -84638" name="adj1"/>
              <a:gd fmla="val -28781"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Pack : </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Enclenche la poussée en faisant des petits pas rapides.</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L’orientation du maul doit être dirigé vers les poteaux d’essai pour faciliter le travail du butteur si une pénalité est gagnée.</a:t>
            </a:r>
            <a:endParaRPr/>
          </a:p>
          <a:p>
            <a:pPr indent="0" lvl="0" marL="0" marR="0" rtl="0" algn="ctr">
              <a:spcBef>
                <a:spcPts val="0"/>
              </a:spcBef>
              <a:spcAft>
                <a:spcPts val="0"/>
              </a:spcAft>
              <a:buNone/>
            </a:pPr>
            <a:r>
              <a:rPr lang="fr-FR" sz="601">
                <a:solidFill>
                  <a:schemeClr val="dk1"/>
                </a:solidFill>
                <a:latin typeface="Arial"/>
                <a:ea typeface="Arial"/>
                <a:cs typeface="Arial"/>
                <a:sym typeface="Arial"/>
              </a:rPr>
              <a:t>Il est primordiale que les joueuses soient à l’écoute de leur demi-de-mêlée qui les replacera en fonction de l’avancé et des mouvements du maul.</a:t>
            </a:r>
            <a:endParaRPr sz="601">
              <a:solidFill>
                <a:schemeClr val="dk1"/>
              </a:solidFill>
              <a:latin typeface="Arial"/>
              <a:ea typeface="Arial"/>
              <a:cs typeface="Arial"/>
              <a:sym typeface="Arial"/>
            </a:endParaRPr>
          </a:p>
        </p:txBody>
      </p:sp>
      <p:sp>
        <p:nvSpPr>
          <p:cNvPr id="361" name="Google Shape;361;p21"/>
          <p:cNvSpPr/>
          <p:nvPr/>
        </p:nvSpPr>
        <p:spPr>
          <a:xfrm>
            <a:off x="1949505" y="1856934"/>
            <a:ext cx="1874000" cy="204595"/>
          </a:xfrm>
          <a:prstGeom prst="wedgeRoundRectCallout">
            <a:avLst>
              <a:gd fmla="val 54713" name="adj1"/>
              <a:gd fmla="val 230029"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Bloc de saut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Résiste à la poussée adverse.</a:t>
            </a:r>
            <a:endParaRPr sz="601">
              <a:solidFill>
                <a:schemeClr val="dk1"/>
              </a:solidFill>
              <a:latin typeface="Arial"/>
              <a:ea typeface="Arial"/>
              <a:cs typeface="Arial"/>
              <a:sym typeface="Arial"/>
            </a:endParaRPr>
          </a:p>
        </p:txBody>
      </p:sp>
      <p:sp>
        <p:nvSpPr>
          <p:cNvPr id="362" name="Google Shape;362;p21"/>
          <p:cNvSpPr/>
          <p:nvPr/>
        </p:nvSpPr>
        <p:spPr>
          <a:xfrm>
            <a:off x="2382143" y="1637833"/>
            <a:ext cx="1874000" cy="511488"/>
          </a:xfrm>
          <a:prstGeom prst="wedgeRoundRectCallout">
            <a:avLst>
              <a:gd fmla="val 43023" name="adj1"/>
              <a:gd fmla="val 100605" name="adj2"/>
              <a:gd fmla="val 16667" name="adj3"/>
            </a:avLst>
          </a:prstGeom>
          <a:solidFill>
            <a:schemeClr val="lt1"/>
          </a:solidFill>
          <a:ln cap="flat" cmpd="sng" w="9525">
            <a:solidFill>
              <a:srgbClr val="140848"/>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fr-FR" sz="601">
                <a:solidFill>
                  <a:srgbClr val="FF0000"/>
                </a:solidFill>
                <a:latin typeface="Arial"/>
                <a:ea typeface="Arial"/>
                <a:cs typeface="Arial"/>
                <a:sym typeface="Arial"/>
              </a:rPr>
              <a:t>Sauteuse du 2</a:t>
            </a:r>
            <a:r>
              <a:rPr baseline="30000" lang="fr-FR" sz="601">
                <a:solidFill>
                  <a:srgbClr val="FF0000"/>
                </a:solidFill>
                <a:latin typeface="Arial"/>
                <a:ea typeface="Arial"/>
                <a:cs typeface="Arial"/>
                <a:sym typeface="Arial"/>
              </a:rPr>
              <a:t>e</a:t>
            </a:r>
            <a:r>
              <a:rPr lang="fr-FR" sz="601">
                <a:solidFill>
                  <a:srgbClr val="FF0000"/>
                </a:solidFill>
                <a:latin typeface="Arial"/>
                <a:ea typeface="Arial"/>
                <a:cs typeface="Arial"/>
                <a:sym typeface="Arial"/>
              </a:rPr>
              <a:t> Bloc : </a:t>
            </a:r>
            <a:endParaRPr sz="601">
              <a:solidFill>
                <a:srgbClr val="FF0000"/>
              </a:solidFill>
              <a:latin typeface="Arial"/>
              <a:ea typeface="Arial"/>
              <a:cs typeface="Arial"/>
              <a:sym typeface="Arial"/>
            </a:endParaRPr>
          </a:p>
          <a:p>
            <a:pPr indent="0" lvl="0" marL="0" marR="0" rtl="0" algn="ctr">
              <a:spcBef>
                <a:spcPts val="0"/>
              </a:spcBef>
              <a:spcAft>
                <a:spcPts val="0"/>
              </a:spcAft>
              <a:buNone/>
            </a:pPr>
            <a:r>
              <a:rPr lang="fr-FR" sz="601">
                <a:solidFill>
                  <a:schemeClr val="dk1"/>
                </a:solidFill>
                <a:latin typeface="Arial"/>
                <a:ea typeface="Arial"/>
                <a:cs typeface="Arial"/>
                <a:sym typeface="Arial"/>
              </a:rPr>
              <a:t>Dès que le ballon est arraché, elle se lie aux joueuses de la 2</a:t>
            </a:r>
            <a:r>
              <a:rPr baseline="30000" lang="fr-FR" sz="601">
                <a:solidFill>
                  <a:schemeClr val="dk1"/>
                </a:solidFill>
                <a:latin typeface="Arial"/>
                <a:ea typeface="Arial"/>
                <a:cs typeface="Arial"/>
                <a:sym typeface="Arial"/>
              </a:rPr>
              <a:t>e</a:t>
            </a:r>
            <a:r>
              <a:rPr lang="fr-FR" sz="601">
                <a:solidFill>
                  <a:schemeClr val="dk1"/>
                </a:solidFill>
                <a:latin typeface="Arial"/>
                <a:ea typeface="Arial"/>
                <a:cs typeface="Arial"/>
                <a:sym typeface="Arial"/>
              </a:rPr>
              <a:t> ligne du maul pour diriger l’ensemble du maul en fonction des pressions adverses.</a:t>
            </a:r>
            <a:endParaRPr sz="601">
              <a:solidFill>
                <a:schemeClr val="dk1"/>
              </a:solidFill>
              <a:latin typeface="Arial"/>
              <a:ea typeface="Arial"/>
              <a:cs typeface="Arial"/>
              <a:sym typeface="Arial"/>
            </a:endParaRPr>
          </a:p>
        </p:txBody>
      </p:sp>
      <p:sp>
        <p:nvSpPr>
          <p:cNvPr id="363" name="Google Shape;363;p21"/>
          <p:cNvSpPr/>
          <p:nvPr/>
        </p:nvSpPr>
        <p:spPr>
          <a:xfrm>
            <a:off x="2093012" y="428034"/>
            <a:ext cx="4421403"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fr-FR" sz="1800">
                <a:solidFill>
                  <a:schemeClr val="lt1"/>
                </a:solidFill>
                <a:latin typeface="Arial"/>
                <a:ea typeface="Arial"/>
                <a:cs typeface="Arial"/>
                <a:sym typeface="Arial"/>
              </a:rPr>
              <a:t>Si « </a:t>
            </a:r>
            <a:r>
              <a:rPr b="1" i="1" lang="fr-FR" sz="2000">
                <a:solidFill>
                  <a:srgbClr val="002060"/>
                </a:solidFill>
                <a:latin typeface="Arial"/>
                <a:ea typeface="Arial"/>
                <a:cs typeface="Arial"/>
                <a:sym typeface="Arial"/>
              </a:rPr>
              <a:t>Bleu</a:t>
            </a:r>
            <a:r>
              <a:rPr i="1" lang="fr-FR" sz="1800">
                <a:solidFill>
                  <a:schemeClr val="lt1"/>
                </a:solidFill>
                <a:latin typeface="Arial"/>
                <a:ea typeface="Arial"/>
                <a:cs typeface="Arial"/>
                <a:sym typeface="Arial"/>
              </a:rPr>
              <a:t> » annoncé : création d’un maul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61"/>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6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5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53"/>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59"/>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5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5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5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3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9"/>
                                        </p:tgtEl>
                                        <p:attrNameLst>
                                          <p:attrName>style.visibility</p:attrName>
                                        </p:attrNameLst>
                                      </p:cBhvr>
                                      <p:to>
                                        <p:strVal val="hidden"/>
                                      </p:to>
                                    </p:set>
                                  </p:childTnLst>
                                </p:cTn>
                              </p:par>
                              <p:par>
                                <p:cTn fill="hold" nodeType="withEffect" presetClass="entr" presetID="1" presetSubtype="0">
                                  <p:stCondLst>
                                    <p:cond delay="100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